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1B212C"/>
        </a:fontRef>
        <a:srgbClr val="1B212C"/>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EE2"/>
          </a:solidFill>
        </a:fill>
      </a:tcStyle>
    </a:wholeTbl>
    <a:band2H>
      <a:tcTxStyle b="def" i="def"/>
      <a:tcStyle>
        <a:tcBdr/>
        <a:fill>
          <a:solidFill>
            <a:srgbClr val="E6E8F1"/>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1B212C"/>
        </a:fontRef>
        <a:srgbClr val="1B212C"/>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0D2"/>
          </a:solidFill>
        </a:fill>
      </a:tcStyle>
    </a:wholeTbl>
    <a:band2H>
      <a:tcTxStyle b="def" i="def"/>
      <a:tcStyle>
        <a:tcBdr/>
        <a:fill>
          <a:solidFill>
            <a:srgbClr val="E8E9EA"/>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1B212C"/>
        </a:fontRef>
        <a:srgbClr val="1B212C"/>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AD1CB"/>
          </a:solidFill>
        </a:fill>
      </a:tcStyle>
    </a:wholeTbl>
    <a:band2H>
      <a:tcTxStyle b="def" i="def"/>
      <a:tcStyle>
        <a:tcBdr/>
        <a:fill>
          <a:solidFill>
            <a:srgbClr val="FCE9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1B212C"/>
        </a:fontRef>
        <a:srgbClr val="1B212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7E7E7"/>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1B212C"/>
        </a:fontRef>
        <a:srgbClr val="1B212C"/>
      </a:tcTxStyle>
      <a:tcStyle>
        <a:tcBdr>
          <a:left>
            <a:ln w="12700" cap="flat">
              <a:noFill/>
              <a:miter lim="400000"/>
            </a:ln>
          </a:left>
          <a:right>
            <a:ln w="12700" cap="flat">
              <a:noFill/>
              <a:miter lim="400000"/>
            </a:ln>
          </a:right>
          <a:top>
            <a:ln w="50800" cap="flat">
              <a:solidFill>
                <a:srgbClr val="1B212C"/>
              </a:solidFill>
              <a:prstDash val="solid"/>
              <a:round/>
            </a:ln>
          </a:top>
          <a:bottom>
            <a:ln w="25400" cap="flat">
              <a:solidFill>
                <a:srgbClr val="1B212C"/>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1B212C"/>
              </a:solidFill>
              <a:prstDash val="solid"/>
              <a:round/>
            </a:ln>
          </a:top>
          <a:bottom>
            <a:ln w="25400" cap="flat">
              <a:solidFill>
                <a:srgbClr val="1B212C"/>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1B212C"/>
        </a:fontRef>
        <a:srgbClr val="1B212C"/>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CBCB"/>
          </a:solidFill>
        </a:fill>
      </a:tcStyle>
    </a:wholeTbl>
    <a:band2H>
      <a:tcTxStyle b="def" i="def"/>
      <a:tcStyle>
        <a:tcBdr/>
        <a:fill>
          <a:solidFill>
            <a:srgbClr val="E7E7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1B212C"/>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1B212C"/>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1B212C"/>
          </a:solidFill>
        </a:fill>
      </a:tcStyle>
    </a:firstRow>
  </a:tblStyle>
  <a:tblStyle styleId="{2708684C-4D16-4618-839F-0558EEFCDFE6}" styleName="">
    <a:tblBg/>
    <a:wholeTbl>
      <a:tcTxStyle b="off" i="off">
        <a:fontRef idx="major">
          <a:srgbClr val="1B212C"/>
        </a:fontRef>
        <a:srgbClr val="1B212C"/>
      </a:tcTxStyle>
      <a:tcStyle>
        <a:tcBdr>
          <a:left>
            <a:ln w="12700" cap="flat">
              <a:solidFill>
                <a:srgbClr val="1B212C"/>
              </a:solidFill>
              <a:prstDash val="solid"/>
              <a:round/>
            </a:ln>
          </a:left>
          <a:right>
            <a:ln w="12700" cap="flat">
              <a:solidFill>
                <a:srgbClr val="1B212C"/>
              </a:solidFill>
              <a:prstDash val="solid"/>
              <a:round/>
            </a:ln>
          </a:right>
          <a:top>
            <a:ln w="12700" cap="flat">
              <a:solidFill>
                <a:srgbClr val="1B212C"/>
              </a:solidFill>
              <a:prstDash val="solid"/>
              <a:round/>
            </a:ln>
          </a:top>
          <a:bottom>
            <a:ln w="12700" cap="flat">
              <a:solidFill>
                <a:srgbClr val="1B212C"/>
              </a:solidFill>
              <a:prstDash val="solid"/>
              <a:round/>
            </a:ln>
          </a:bottom>
          <a:insideH>
            <a:ln w="12700" cap="flat">
              <a:solidFill>
                <a:srgbClr val="1B212C"/>
              </a:solidFill>
              <a:prstDash val="solid"/>
              <a:round/>
            </a:ln>
          </a:insideH>
          <a:insideV>
            <a:ln w="12700" cap="flat">
              <a:solidFill>
                <a:srgbClr val="1B212C"/>
              </a:solidFill>
              <a:prstDash val="solid"/>
              <a:round/>
            </a:ln>
          </a:insideV>
        </a:tcBdr>
        <a:fill>
          <a:solidFill>
            <a:srgbClr val="1B212C">
              <a:alpha val="20000"/>
            </a:srgbClr>
          </a:solidFill>
        </a:fill>
      </a:tcStyle>
    </a:wholeTbl>
    <a:band2H>
      <a:tcTxStyle b="def" i="def"/>
      <a:tcStyle>
        <a:tcBdr/>
        <a:fill>
          <a:solidFill>
            <a:srgbClr val="FFFFFF"/>
          </a:solidFill>
        </a:fill>
      </a:tcStyle>
    </a:band2H>
    <a:firstCol>
      <a:tcTxStyle b="on" i="off">
        <a:fontRef idx="major">
          <a:srgbClr val="1B212C"/>
        </a:fontRef>
        <a:srgbClr val="1B212C"/>
      </a:tcTxStyle>
      <a:tcStyle>
        <a:tcBdr>
          <a:left>
            <a:ln w="12700" cap="flat">
              <a:solidFill>
                <a:srgbClr val="1B212C"/>
              </a:solidFill>
              <a:prstDash val="solid"/>
              <a:round/>
            </a:ln>
          </a:left>
          <a:right>
            <a:ln w="12700" cap="flat">
              <a:solidFill>
                <a:srgbClr val="1B212C"/>
              </a:solidFill>
              <a:prstDash val="solid"/>
              <a:round/>
            </a:ln>
          </a:right>
          <a:top>
            <a:ln w="12700" cap="flat">
              <a:solidFill>
                <a:srgbClr val="1B212C"/>
              </a:solidFill>
              <a:prstDash val="solid"/>
              <a:round/>
            </a:ln>
          </a:top>
          <a:bottom>
            <a:ln w="12700" cap="flat">
              <a:solidFill>
                <a:srgbClr val="1B212C"/>
              </a:solidFill>
              <a:prstDash val="solid"/>
              <a:round/>
            </a:ln>
          </a:bottom>
          <a:insideH>
            <a:ln w="12700" cap="flat">
              <a:solidFill>
                <a:srgbClr val="1B212C"/>
              </a:solidFill>
              <a:prstDash val="solid"/>
              <a:round/>
            </a:ln>
          </a:insideH>
          <a:insideV>
            <a:ln w="12700" cap="flat">
              <a:solidFill>
                <a:srgbClr val="1B212C"/>
              </a:solidFill>
              <a:prstDash val="solid"/>
              <a:round/>
            </a:ln>
          </a:insideV>
        </a:tcBdr>
        <a:fill>
          <a:solidFill>
            <a:srgbClr val="1B212C">
              <a:alpha val="20000"/>
            </a:srgbClr>
          </a:solidFill>
        </a:fill>
      </a:tcStyle>
    </a:firstCol>
    <a:lastRow>
      <a:tcTxStyle b="on" i="off">
        <a:fontRef idx="major">
          <a:srgbClr val="1B212C"/>
        </a:fontRef>
        <a:srgbClr val="1B212C"/>
      </a:tcTxStyle>
      <a:tcStyle>
        <a:tcBdr>
          <a:left>
            <a:ln w="12700" cap="flat">
              <a:solidFill>
                <a:srgbClr val="1B212C"/>
              </a:solidFill>
              <a:prstDash val="solid"/>
              <a:round/>
            </a:ln>
          </a:left>
          <a:right>
            <a:ln w="12700" cap="flat">
              <a:solidFill>
                <a:srgbClr val="1B212C"/>
              </a:solidFill>
              <a:prstDash val="solid"/>
              <a:round/>
            </a:ln>
          </a:right>
          <a:top>
            <a:ln w="50800" cap="flat">
              <a:solidFill>
                <a:srgbClr val="1B212C"/>
              </a:solidFill>
              <a:prstDash val="solid"/>
              <a:round/>
            </a:ln>
          </a:top>
          <a:bottom>
            <a:ln w="12700" cap="flat">
              <a:solidFill>
                <a:srgbClr val="1B212C"/>
              </a:solidFill>
              <a:prstDash val="solid"/>
              <a:round/>
            </a:ln>
          </a:bottom>
          <a:insideH>
            <a:ln w="12700" cap="flat">
              <a:solidFill>
                <a:srgbClr val="1B212C"/>
              </a:solidFill>
              <a:prstDash val="solid"/>
              <a:round/>
            </a:ln>
          </a:insideH>
          <a:insideV>
            <a:ln w="12700" cap="flat">
              <a:solidFill>
                <a:srgbClr val="1B212C"/>
              </a:solidFill>
              <a:prstDash val="solid"/>
              <a:round/>
            </a:ln>
          </a:insideV>
        </a:tcBdr>
        <a:fill>
          <a:noFill/>
        </a:fill>
      </a:tcStyle>
    </a:lastRow>
    <a:firstRow>
      <a:tcTxStyle b="on" i="off">
        <a:fontRef idx="major">
          <a:srgbClr val="1B212C"/>
        </a:fontRef>
        <a:srgbClr val="1B212C"/>
      </a:tcTxStyle>
      <a:tcStyle>
        <a:tcBdr>
          <a:left>
            <a:ln w="12700" cap="flat">
              <a:solidFill>
                <a:srgbClr val="1B212C"/>
              </a:solidFill>
              <a:prstDash val="solid"/>
              <a:round/>
            </a:ln>
          </a:left>
          <a:right>
            <a:ln w="12700" cap="flat">
              <a:solidFill>
                <a:srgbClr val="1B212C"/>
              </a:solidFill>
              <a:prstDash val="solid"/>
              <a:round/>
            </a:ln>
          </a:right>
          <a:top>
            <a:ln w="12700" cap="flat">
              <a:solidFill>
                <a:srgbClr val="1B212C"/>
              </a:solidFill>
              <a:prstDash val="solid"/>
              <a:round/>
            </a:ln>
          </a:top>
          <a:bottom>
            <a:ln w="25400" cap="flat">
              <a:solidFill>
                <a:srgbClr val="1B212C"/>
              </a:solidFill>
              <a:prstDash val="solid"/>
              <a:round/>
            </a:ln>
          </a:bottom>
          <a:insideH>
            <a:ln w="12700" cap="flat">
              <a:solidFill>
                <a:srgbClr val="1B212C"/>
              </a:solidFill>
              <a:prstDash val="solid"/>
              <a:round/>
            </a:ln>
          </a:insideH>
          <a:insideV>
            <a:ln w="12700" cap="flat">
              <a:solidFill>
                <a:srgbClr val="1B212C"/>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98" name="Shape 298"/>
          <p:cNvSpPr/>
          <p:nvPr>
            <p:ph type="sldImg"/>
          </p:nvPr>
        </p:nvSpPr>
        <p:spPr>
          <a:xfrm>
            <a:off x="1143000" y="685800"/>
            <a:ext cx="4572000" cy="3429000"/>
          </a:xfrm>
          <a:prstGeom prst="rect">
            <a:avLst/>
          </a:prstGeom>
        </p:spPr>
        <p:txBody>
          <a:bodyPr/>
          <a:lstStyle/>
          <a:p>
            <a:pPr/>
          </a:p>
        </p:txBody>
      </p:sp>
      <p:sp>
        <p:nvSpPr>
          <p:cNvPr id="299" name="Shape 29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pic>
        <p:nvPicPr>
          <p:cNvPr id="11" name="Google Shape;10;p2" descr="Google Shape;10;p2"/>
          <p:cNvPicPr>
            <a:picLocks noChangeAspect="1"/>
          </p:cNvPicPr>
          <p:nvPr/>
        </p:nvPicPr>
        <p:blipFill>
          <a:blip r:embed="rId2">
            <a:alphaModFix amt="66000"/>
            <a:extLst/>
          </a:blip>
          <a:srcRect l="20991" t="2690" r="40112" b="39564"/>
          <a:stretch>
            <a:fillRect/>
          </a:stretch>
        </p:blipFill>
        <p:spPr>
          <a:xfrm>
            <a:off x="0" y="0"/>
            <a:ext cx="5157788" cy="5143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0" y="0"/>
                </a:lnTo>
                <a:close/>
              </a:path>
            </a:pathLst>
          </a:custGeom>
          <a:ln w="12700">
            <a:miter lim="400000"/>
          </a:ln>
        </p:spPr>
      </p:pic>
      <p:pic>
        <p:nvPicPr>
          <p:cNvPr id="12" name="Google Shape;11;p2" descr="Google Shape;11;p2"/>
          <p:cNvPicPr>
            <a:picLocks noChangeAspect="1"/>
          </p:cNvPicPr>
          <p:nvPr/>
        </p:nvPicPr>
        <p:blipFill>
          <a:blip r:embed="rId3">
            <a:alphaModFix amt="31000"/>
            <a:extLst/>
          </a:blip>
          <a:srcRect l="14009" t="35833" r="43286" b="11300"/>
          <a:stretch>
            <a:fillRect/>
          </a:stretch>
        </p:blipFill>
        <p:spPr>
          <a:xfrm rot="10800000">
            <a:off x="6976665" y="121"/>
            <a:ext cx="2167335" cy="20125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0" y="0"/>
                </a:lnTo>
                <a:close/>
              </a:path>
            </a:pathLst>
          </a:custGeom>
          <a:ln w="12700">
            <a:miter lim="400000"/>
          </a:ln>
        </p:spPr>
      </p:pic>
      <p:sp>
        <p:nvSpPr>
          <p:cNvPr id="13" name="Title Text"/>
          <p:cNvSpPr txBox="1"/>
          <p:nvPr>
            <p:ph type="title"/>
          </p:nvPr>
        </p:nvSpPr>
        <p:spPr>
          <a:xfrm>
            <a:off x="3537149" y="1578399"/>
            <a:ext cx="5017501" cy="1578902"/>
          </a:xfrm>
          <a:prstGeom prst="rect">
            <a:avLst/>
          </a:prstGeom>
        </p:spPr>
        <p:txBody>
          <a:bodyPr>
            <a:normAutofit fontScale="100000" lnSpcReduction="0"/>
          </a:bodyPr>
          <a:lstStyle>
            <a:lvl1pPr>
              <a:defRPr sz="4000"/>
            </a:lvl1pPr>
          </a:lstStyle>
          <a:p>
            <a:pPr/>
            <a:r>
              <a:t>Title Text</a:t>
            </a:r>
          </a:p>
        </p:txBody>
      </p:sp>
      <p:sp>
        <p:nvSpPr>
          <p:cNvPr id="14" name="Body Level One…"/>
          <p:cNvSpPr txBox="1"/>
          <p:nvPr>
            <p:ph type="body" sz="quarter" idx="1"/>
          </p:nvPr>
        </p:nvSpPr>
        <p:spPr>
          <a:xfrm>
            <a:off x="5083950" y="3924925"/>
            <a:ext cx="3470701" cy="506101"/>
          </a:xfrm>
          <a:prstGeom prst="rect">
            <a:avLst/>
          </a:prstGeom>
        </p:spPr>
        <p:txBody>
          <a:bodyPr>
            <a:normAutofit fontScale="100000" lnSpcReduction="0"/>
          </a:bodyPr>
          <a:lstStyle>
            <a:lvl1pPr marL="311150" indent="-165100">
              <a:lnSpc>
                <a:spcPct val="100000"/>
              </a:lnSpc>
              <a:spcBef>
                <a:spcPts val="0"/>
              </a:spcBef>
              <a:buClrTx/>
              <a:buSzTx/>
              <a:buFontTx/>
              <a:buNone/>
            </a:lvl1pPr>
            <a:lvl2pPr marL="311150" indent="304800">
              <a:lnSpc>
                <a:spcPct val="100000"/>
              </a:lnSpc>
              <a:spcBef>
                <a:spcPts val="0"/>
              </a:spcBef>
              <a:buClrTx/>
              <a:buSzTx/>
              <a:buFontTx/>
              <a:buNone/>
            </a:lvl2pPr>
            <a:lvl3pPr marL="311150" indent="762000">
              <a:lnSpc>
                <a:spcPct val="100000"/>
              </a:lnSpc>
              <a:spcBef>
                <a:spcPts val="0"/>
              </a:spcBef>
              <a:buClrTx/>
              <a:buSzTx/>
              <a:buFontTx/>
              <a:buNone/>
            </a:lvl3pPr>
            <a:lvl4pPr marL="311150" indent="1219200">
              <a:lnSpc>
                <a:spcPct val="100000"/>
              </a:lnSpc>
              <a:spcBef>
                <a:spcPts val="0"/>
              </a:spcBef>
              <a:buClrTx/>
              <a:buSzTx/>
              <a:buFontTx/>
              <a:buNone/>
            </a:lvl4pPr>
            <a:lvl5pPr marL="311150" indent="1676400">
              <a:lnSpc>
                <a:spcPct val="100000"/>
              </a:lnSpc>
              <a:spcBef>
                <a:spcPts val="0"/>
              </a:spcBef>
              <a:buClrTx/>
              <a:buSzTx/>
              <a:buFontTx/>
              <a:buNone/>
            </a:lvl5pPr>
          </a:lstStyle>
          <a:p>
            <a:pPr/>
            <a:r>
              <a:t>Body Level One</a:t>
            </a:r>
          </a:p>
          <a:p>
            <a:pPr lvl="1"/>
            <a:r>
              <a:t>Body Level Two</a:t>
            </a:r>
          </a:p>
          <a:p>
            <a:pPr lvl="2"/>
            <a:r>
              <a:t>Body Level Three</a:t>
            </a:r>
          </a:p>
          <a:p>
            <a:pPr lvl="3"/>
            <a:r>
              <a:t>Body Level Four</a:t>
            </a:r>
          </a:p>
          <a:p>
            <a:pPr lvl="4"/>
            <a:r>
              <a:t>Body Level Five</a:t>
            </a:r>
          </a:p>
        </p:txBody>
      </p:sp>
      <p:sp>
        <p:nvSpPr>
          <p:cNvPr id="15" name="Google Shape;15;p2"/>
          <p:cNvSpPr/>
          <p:nvPr/>
        </p:nvSpPr>
        <p:spPr>
          <a:xfrm rot="16200000">
            <a:off x="5846" y="-4836"/>
            <a:ext cx="2291401" cy="23001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a:miter lim="400000"/>
          </a:ln>
        </p:spPr>
        <p:txBody>
          <a:bodyPr lIns="45719" rIns="45719" anchor="ctr"/>
          <a:lstStyle/>
          <a:p>
            <a:pPr>
              <a:defRPr>
                <a:solidFill>
                  <a:srgbClr val="000000"/>
                </a:solidFill>
              </a:defRPr>
            </a:pPr>
          </a:p>
        </p:txBody>
      </p:sp>
      <p:sp>
        <p:nvSpPr>
          <p:cNvPr id="16" name="Google Shape;16;p2"/>
          <p:cNvSpPr/>
          <p:nvPr/>
        </p:nvSpPr>
        <p:spPr>
          <a:xfrm flipH="1">
            <a:off x="652820" y="576767"/>
            <a:ext cx="2300101" cy="22914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a:miter lim="400000"/>
          </a:ln>
        </p:spPr>
        <p:txBody>
          <a:bodyPr lIns="45719" rIns="45719" anchor="ctr"/>
          <a:lstStyle/>
          <a:p>
            <a:pPr>
              <a:defRPr>
                <a:solidFill>
                  <a:srgbClr val="000000"/>
                </a:solidFill>
              </a:defRPr>
            </a:pPr>
          </a:p>
        </p:txBody>
      </p:sp>
      <p:sp>
        <p:nvSpPr>
          <p:cNvPr id="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spTree>
      <p:nvGrpSpPr>
        <p:cNvPr id="1" name=""/>
        <p:cNvGrpSpPr/>
        <p:nvPr/>
      </p:nvGrpSpPr>
      <p:grpSpPr>
        <a:xfrm>
          <a:off x="0" y="0"/>
          <a:ext cx="0" cy="0"/>
          <a:chOff x="0" y="0"/>
          <a:chExt cx="0" cy="0"/>
        </a:xfrm>
      </p:grpSpPr>
      <p:sp>
        <p:nvSpPr>
          <p:cNvPr id="180" name="Google Shape;136;p11"/>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181" name="Google Shape;137;p11"/>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82" name="Google Shape;138;p11"/>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83" name="Google Shape;139;p11"/>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grpSp>
        <p:nvGrpSpPr>
          <p:cNvPr id="202" name="Google Shape;140;p11"/>
          <p:cNvGrpSpPr/>
          <p:nvPr/>
        </p:nvGrpSpPr>
        <p:grpSpPr>
          <a:xfrm>
            <a:off x="4406399" y="-1"/>
            <a:ext cx="4737602" cy="5143502"/>
            <a:chOff x="0" y="0"/>
            <a:chExt cx="4737600" cy="5143500"/>
          </a:xfrm>
        </p:grpSpPr>
        <p:sp>
          <p:nvSpPr>
            <p:cNvPr id="184" name="Google Shape;141;p11"/>
            <p:cNvSpPr/>
            <p:nvPr/>
          </p:nvSpPr>
          <p:spPr>
            <a:xfrm rot="5400000">
              <a:off x="1499" y="-1501"/>
              <a:ext cx="4734602" cy="4737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685"/>
                  </a:moveTo>
                  <a:lnTo>
                    <a:pt x="10685" y="0"/>
                  </a:lnTo>
                  <a:lnTo>
                    <a:pt x="21600" y="0"/>
                  </a:lnTo>
                  <a:lnTo>
                    <a:pt x="0" y="21600"/>
                  </a:lnTo>
                  <a:close/>
                </a:path>
              </a:pathLst>
            </a:custGeom>
            <a:solidFill>
              <a:srgbClr val="FFFFFF">
                <a:alpha val="346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85" name="Google Shape;142;p11"/>
            <p:cNvSpPr/>
            <p:nvPr/>
          </p:nvSpPr>
          <p:spPr>
            <a:xfrm rot="5400000">
              <a:off x="434424" y="5999"/>
              <a:ext cx="4298702" cy="4286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0" y="21600"/>
                  </a:lnTo>
                  <a:close/>
                </a:path>
              </a:pathLst>
            </a:custGeom>
            <a:solidFill>
              <a:srgbClr val="FFFFFF">
                <a:alpha val="346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86" name="Google Shape;143;p11"/>
            <p:cNvSpPr/>
            <p:nvPr/>
          </p:nvSpPr>
          <p:spPr>
            <a:xfrm rot="16200000">
              <a:off x="1211998" y="1236640"/>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87" name="Google Shape;144;p11"/>
            <p:cNvSpPr/>
            <p:nvPr/>
          </p:nvSpPr>
          <p:spPr>
            <a:xfrm flipH="1">
              <a:off x="1443456" y="144407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88" name="Google Shape;145;p11"/>
            <p:cNvSpPr/>
            <p:nvPr/>
          </p:nvSpPr>
          <p:spPr>
            <a:xfrm rot="16200000">
              <a:off x="1580680" y="246974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89" name="Google Shape;146;p11"/>
            <p:cNvSpPr/>
            <p:nvPr/>
          </p:nvSpPr>
          <p:spPr>
            <a:xfrm flipH="1">
              <a:off x="1815714" y="2677179"/>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0" name="Google Shape;147;p11"/>
            <p:cNvSpPr/>
            <p:nvPr/>
          </p:nvSpPr>
          <p:spPr>
            <a:xfrm rot="16200000">
              <a:off x="2268940" y="1862244"/>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1" name="Google Shape;148;p11"/>
            <p:cNvSpPr/>
            <p:nvPr/>
          </p:nvSpPr>
          <p:spPr>
            <a:xfrm flipH="1">
              <a:off x="2501699" y="2069680"/>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2" name="Google Shape;149;p11"/>
            <p:cNvSpPr/>
            <p:nvPr/>
          </p:nvSpPr>
          <p:spPr>
            <a:xfrm rot="16200000">
              <a:off x="2454741" y="2478088"/>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3" name="Google Shape;150;p11"/>
            <p:cNvSpPr/>
            <p:nvPr/>
          </p:nvSpPr>
          <p:spPr>
            <a:xfrm flipH="1">
              <a:off x="3558866" y="269319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4" name="Google Shape;151;p11"/>
            <p:cNvSpPr/>
            <p:nvPr/>
          </p:nvSpPr>
          <p:spPr>
            <a:xfrm flipH="1">
              <a:off x="3738681" y="3309036"/>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5" name="Google Shape;152;p11"/>
            <p:cNvSpPr/>
            <p:nvPr/>
          </p:nvSpPr>
          <p:spPr>
            <a:xfrm rot="16200000">
              <a:off x="2641199" y="3095344"/>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6" name="Google Shape;153;p11"/>
            <p:cNvSpPr/>
            <p:nvPr/>
          </p:nvSpPr>
          <p:spPr>
            <a:xfrm flipH="1">
              <a:off x="2870249" y="3302780"/>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7" name="Google Shape;154;p11"/>
            <p:cNvSpPr/>
            <p:nvPr/>
          </p:nvSpPr>
          <p:spPr>
            <a:xfrm rot="16200000">
              <a:off x="2821014" y="3711188"/>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8" name="Google Shape;155;p11"/>
            <p:cNvSpPr/>
            <p:nvPr/>
          </p:nvSpPr>
          <p:spPr>
            <a:xfrm flipH="1">
              <a:off x="3056047" y="391862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99" name="Google Shape;156;p11"/>
            <p:cNvSpPr/>
            <p:nvPr/>
          </p:nvSpPr>
          <p:spPr>
            <a:xfrm rot="16200000">
              <a:off x="3696091" y="371885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00" name="Google Shape;157;p11"/>
            <p:cNvSpPr/>
            <p:nvPr/>
          </p:nvSpPr>
          <p:spPr>
            <a:xfrm flipH="1">
              <a:off x="3928133" y="3926292"/>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01" name="Google Shape;158;p11"/>
            <p:cNvSpPr/>
            <p:nvPr/>
          </p:nvSpPr>
          <p:spPr>
            <a:xfrm rot="16200000">
              <a:off x="3881890" y="4334700"/>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203" name="Title Text"/>
          <p:cNvSpPr txBox="1"/>
          <p:nvPr>
            <p:ph type="title"/>
          </p:nvPr>
        </p:nvSpPr>
        <p:spPr>
          <a:xfrm>
            <a:off x="823850" y="866775"/>
            <a:ext cx="4587000" cy="3521101"/>
          </a:xfrm>
          <a:prstGeom prst="rect">
            <a:avLst/>
          </a:prstGeom>
        </p:spPr>
        <p:txBody>
          <a:bodyPr anchor="ctr">
            <a:normAutofit fontScale="100000" lnSpcReduction="0"/>
          </a:bodyPr>
          <a:lstStyle/>
          <a:p>
            <a:pPr/>
            <a:r>
              <a:t>Title Text</a:t>
            </a:r>
          </a:p>
        </p:txBody>
      </p:sp>
      <p:sp>
        <p:nvSpPr>
          <p:cNvPr id="2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sp>
        <p:nvSpPr>
          <p:cNvPr id="211" name="Google Shape;162;p12"/>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212" name="Google Shape;163;p12"/>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13" name="Google Shape;164;p12"/>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14" name="Google Shape;165;p12"/>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grpSp>
        <p:nvGrpSpPr>
          <p:cNvPr id="217" name="Google Shape;166;p12"/>
          <p:cNvGrpSpPr/>
          <p:nvPr/>
        </p:nvGrpSpPr>
        <p:grpSpPr>
          <a:xfrm>
            <a:off x="0" y="381001"/>
            <a:ext cx="1037851" cy="1016288"/>
            <a:chOff x="0" y="0"/>
            <a:chExt cx="1037849" cy="1016288"/>
          </a:xfrm>
        </p:grpSpPr>
        <p:sp>
          <p:nvSpPr>
            <p:cNvPr id="215" name="Google Shape;167;p12"/>
            <p:cNvSpPr/>
            <p:nvPr/>
          </p:nvSpPr>
          <p:spPr>
            <a:xfrm rot="16200000">
              <a:off x="0" y="-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16" name="Google Shape;168;p12"/>
            <p:cNvSpPr/>
            <p:nvPr/>
          </p:nvSpPr>
          <p:spPr>
            <a:xfrm flipH="1">
              <a:off x="229050" y="207487"/>
              <a:ext cx="808801" cy="8088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218" name="Title Text"/>
          <p:cNvSpPr txBox="1"/>
          <p:nvPr>
            <p:ph type="title"/>
          </p:nvPr>
        </p:nvSpPr>
        <p:spPr>
          <a:xfrm>
            <a:off x="1297499" y="1658324"/>
            <a:ext cx="3036301" cy="1751701"/>
          </a:xfrm>
          <a:prstGeom prst="rect">
            <a:avLst/>
          </a:prstGeom>
        </p:spPr>
        <p:txBody>
          <a:bodyPr>
            <a:normAutofit fontScale="100000" lnSpcReduction="0"/>
          </a:bodyPr>
          <a:lstStyle>
            <a:lvl1pPr>
              <a:defRPr b="1" sz="2400"/>
            </a:lvl1pPr>
          </a:lstStyle>
          <a:p>
            <a:pPr/>
            <a:r>
              <a:t>Title Text</a:t>
            </a:r>
          </a:p>
        </p:txBody>
      </p:sp>
      <p:sp>
        <p:nvSpPr>
          <p:cNvPr id="219" name="Body Level One…"/>
          <p:cNvSpPr txBox="1"/>
          <p:nvPr>
            <p:ph type="body" sz="quarter" idx="1"/>
          </p:nvPr>
        </p:nvSpPr>
        <p:spPr>
          <a:xfrm>
            <a:off x="1297499" y="3537999"/>
            <a:ext cx="3036301" cy="506101"/>
          </a:xfrm>
          <a:prstGeom prst="rect">
            <a:avLst/>
          </a:prstGeom>
        </p:spPr>
        <p:txBody>
          <a:bodyPr>
            <a:normAutofit fontScale="100000" lnSpcReduction="0"/>
          </a:bodyPr>
          <a:lstStyle>
            <a:lvl1pPr marL="311150" indent="-165100">
              <a:lnSpc>
                <a:spcPct val="100000"/>
              </a:lnSpc>
              <a:spcBef>
                <a:spcPts val="0"/>
              </a:spcBef>
              <a:buClrTx/>
              <a:buSzTx/>
              <a:buFontTx/>
              <a:buNone/>
            </a:lvl1pPr>
            <a:lvl2pPr marL="311150" indent="304800">
              <a:lnSpc>
                <a:spcPct val="100000"/>
              </a:lnSpc>
              <a:spcBef>
                <a:spcPts val="0"/>
              </a:spcBef>
              <a:buClrTx/>
              <a:buSzTx/>
              <a:buFontTx/>
              <a:buNone/>
            </a:lvl2pPr>
            <a:lvl3pPr marL="311150" indent="762000">
              <a:lnSpc>
                <a:spcPct val="100000"/>
              </a:lnSpc>
              <a:spcBef>
                <a:spcPts val="0"/>
              </a:spcBef>
              <a:buClrTx/>
              <a:buSzTx/>
              <a:buFontTx/>
              <a:buNone/>
            </a:lvl3pPr>
            <a:lvl4pPr marL="311150" indent="1219200">
              <a:lnSpc>
                <a:spcPct val="100000"/>
              </a:lnSpc>
              <a:spcBef>
                <a:spcPts val="0"/>
              </a:spcBef>
              <a:buClrTx/>
              <a:buSzTx/>
              <a:buFontTx/>
              <a:buNone/>
            </a:lvl4pPr>
            <a:lvl5pPr marL="311150" indent="1676400">
              <a:lnSpc>
                <a:spcPct val="100000"/>
              </a:lnSpc>
              <a:spcBef>
                <a:spcPts val="0"/>
              </a:spcBef>
              <a:buClrTx/>
              <a:buSzTx/>
              <a:buFontTx/>
              <a:buNone/>
            </a:lvl5pPr>
          </a:lstStyle>
          <a:p>
            <a:pPr/>
            <a:r>
              <a:t>Body Level One</a:t>
            </a:r>
          </a:p>
          <a:p>
            <a:pPr lvl="1"/>
            <a:r>
              <a:t>Body Level Two</a:t>
            </a:r>
          </a:p>
          <a:p>
            <a:pPr lvl="2"/>
            <a:r>
              <a:t>Body Level Three</a:t>
            </a:r>
          </a:p>
          <a:p>
            <a:pPr lvl="3"/>
            <a:r>
              <a:t>Body Level Four</a:t>
            </a:r>
          </a:p>
          <a:p>
            <a:pPr lvl="4"/>
            <a:r>
              <a:t>Body Level Five</a:t>
            </a:r>
          </a:p>
        </p:txBody>
      </p:sp>
      <p:sp>
        <p:nvSpPr>
          <p:cNvPr id="220" name="Google Shape;171;p12"/>
          <p:cNvSpPr txBox="1"/>
          <p:nvPr>
            <p:ph type="body" sz="quarter" idx="21"/>
          </p:nvPr>
        </p:nvSpPr>
        <p:spPr>
          <a:xfrm>
            <a:off x="4648200" y="1696599"/>
            <a:ext cx="3676800" cy="2347501"/>
          </a:xfrm>
          <a:prstGeom prst="rect">
            <a:avLst/>
          </a:prstGeom>
        </p:spPr>
        <p:txBody>
          <a:bodyPr>
            <a:normAutofit fontScale="100000" lnSpcReduction="0"/>
          </a:bodyPr>
          <a:lstStyle/>
          <a:p>
            <a:pPr>
              <a:spcBef>
                <a:spcPts val="0"/>
              </a:spcBef>
            </a:pPr>
          </a:p>
        </p:txBody>
      </p:sp>
      <p:sp>
        <p:nvSpPr>
          <p:cNvPr id="221" name="Slide Number"/>
          <p:cNvSpPr txBox="1"/>
          <p:nvPr>
            <p:ph type="sldNum" sz="quarter" idx="2"/>
          </p:nvPr>
        </p:nvSpPr>
        <p:spPr>
          <a:xfrm>
            <a:off x="8684345" y="4692391"/>
            <a:ext cx="336814" cy="33525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grpSp>
        <p:nvGrpSpPr>
          <p:cNvPr id="230" name="Google Shape;174;p13"/>
          <p:cNvGrpSpPr/>
          <p:nvPr/>
        </p:nvGrpSpPr>
        <p:grpSpPr>
          <a:xfrm>
            <a:off x="-1" y="4128572"/>
            <a:ext cx="698927" cy="684658"/>
            <a:chOff x="0" y="0"/>
            <a:chExt cx="698925" cy="684657"/>
          </a:xfrm>
        </p:grpSpPr>
        <p:sp>
          <p:nvSpPr>
            <p:cNvPr id="228" name="Google Shape;175;p13"/>
            <p:cNvSpPr/>
            <p:nvPr/>
          </p:nvSpPr>
          <p:spPr>
            <a:xfrm rot="16200000">
              <a:off x="-1" y="-1"/>
              <a:ext cx="544802" cy="5448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962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29" name="Google Shape;176;p13"/>
            <p:cNvSpPr/>
            <p:nvPr/>
          </p:nvSpPr>
          <p:spPr>
            <a:xfrm flipH="1">
              <a:off x="154125" y="139856"/>
              <a:ext cx="544801" cy="544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962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231" name="Body Level One…"/>
          <p:cNvSpPr txBox="1"/>
          <p:nvPr>
            <p:ph type="body" sz="quarter" idx="1"/>
          </p:nvPr>
        </p:nvSpPr>
        <p:spPr>
          <a:xfrm>
            <a:off x="812725" y="4305375"/>
            <a:ext cx="6936000" cy="523801"/>
          </a:xfrm>
          <a:prstGeom prst="rect">
            <a:avLst/>
          </a:prstGeom>
        </p:spPr>
        <p:txBody>
          <a:bodyPr anchor="ctr">
            <a:normAutofit fontScale="100000" lnSpcReduction="0"/>
          </a:bodyPr>
          <a:lstStyle>
            <a:lvl1pPr marL="228600" indent="0">
              <a:lnSpc>
                <a:spcPct val="100000"/>
              </a:lnSpc>
              <a:spcBef>
                <a:spcPts val="0"/>
              </a:spcBef>
              <a:buClrTx/>
              <a:buSzTx/>
              <a:buFontTx/>
              <a:buNone/>
            </a:lvl1pPr>
            <a:lvl2pPr>
              <a:lnSpc>
                <a:spcPct val="100000"/>
              </a:lnSpc>
              <a:spcBef>
                <a:spcPts val="0"/>
              </a:spcBef>
              <a:buClrTx/>
              <a:buFontTx/>
            </a:lvl2pPr>
            <a:lvl3pPr>
              <a:lnSpc>
                <a:spcPct val="100000"/>
              </a:lnSpc>
              <a:spcBef>
                <a:spcPts val="0"/>
              </a:spcBef>
              <a:buClrTx/>
              <a:buFontTx/>
            </a:lvl3pPr>
            <a:lvl4pPr>
              <a:lnSpc>
                <a:spcPct val="100000"/>
              </a:lnSpc>
              <a:spcBef>
                <a:spcPts val="0"/>
              </a:spcBef>
              <a:buClrTx/>
              <a:buFontTx/>
            </a:lvl4pPr>
            <a:lvl5pPr>
              <a:lnSpc>
                <a:spcPct val="100000"/>
              </a:lnSpc>
              <a:spcBef>
                <a:spcPts val="0"/>
              </a:spcBef>
              <a:buClrTx/>
              <a:buFontTx/>
            </a:lvl5pPr>
          </a:lstStyle>
          <a:p>
            <a:pPr/>
            <a:r>
              <a:t>Body Level One</a:t>
            </a:r>
          </a:p>
          <a:p>
            <a:pPr lvl="1"/>
            <a:r>
              <a:t>Body Level Two</a:t>
            </a:r>
          </a:p>
          <a:p>
            <a:pPr lvl="2"/>
            <a:r>
              <a:t>Body Level Three</a:t>
            </a:r>
          </a:p>
          <a:p>
            <a:pPr lvl="3"/>
            <a:r>
              <a:t>Body Level Four</a:t>
            </a:r>
          </a:p>
          <a:p>
            <a:pPr lvl="4"/>
            <a:r>
              <a:t>Body Level Five</a:t>
            </a:r>
          </a:p>
        </p:txBody>
      </p:sp>
      <p:sp>
        <p:nvSpPr>
          <p:cNvPr id="232" name="Google Shape;179;p13"/>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233" name="Google Shape;180;p13"/>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34" name="Google Shape;181;p13"/>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35" name="Google Shape;182;p13"/>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grpSp>
        <p:nvGrpSpPr>
          <p:cNvPr id="261" name="Google Shape;184;p14"/>
          <p:cNvGrpSpPr/>
          <p:nvPr/>
        </p:nvGrpSpPr>
        <p:grpSpPr>
          <a:xfrm>
            <a:off x="4406399" y="-1"/>
            <a:ext cx="4737602" cy="5143067"/>
            <a:chOff x="0" y="0"/>
            <a:chExt cx="4737600" cy="5143065"/>
          </a:xfrm>
        </p:grpSpPr>
        <p:sp>
          <p:nvSpPr>
            <p:cNvPr id="243" name="Google Shape;185;p14"/>
            <p:cNvSpPr/>
            <p:nvPr/>
          </p:nvSpPr>
          <p:spPr>
            <a:xfrm rot="5400000">
              <a:off x="1799" y="-1801"/>
              <a:ext cx="4734002" cy="4737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685"/>
                  </a:moveTo>
                  <a:lnTo>
                    <a:pt x="10685" y="0"/>
                  </a:lnTo>
                  <a:lnTo>
                    <a:pt x="21600" y="0"/>
                  </a:lnTo>
                  <a:lnTo>
                    <a:pt x="0" y="21600"/>
                  </a:lnTo>
                  <a:close/>
                </a:path>
              </a:pathLst>
            </a:custGeom>
            <a:solidFill>
              <a:srgbClr val="FFFFFF">
                <a:alpha val="346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44" name="Google Shape;186;p14"/>
            <p:cNvSpPr/>
            <p:nvPr/>
          </p:nvSpPr>
          <p:spPr>
            <a:xfrm rot="5400000">
              <a:off x="434724" y="5700"/>
              <a:ext cx="4298102" cy="4286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0" y="21600"/>
                  </a:lnTo>
                  <a:close/>
                </a:path>
              </a:pathLst>
            </a:custGeom>
            <a:solidFill>
              <a:srgbClr val="FFFFFF">
                <a:alpha val="346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45" name="Google Shape;187;p14"/>
            <p:cNvSpPr/>
            <p:nvPr/>
          </p:nvSpPr>
          <p:spPr>
            <a:xfrm rot="16200000">
              <a:off x="1211998" y="1236468"/>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46" name="Google Shape;188;p14"/>
            <p:cNvSpPr/>
            <p:nvPr/>
          </p:nvSpPr>
          <p:spPr>
            <a:xfrm flipH="1">
              <a:off x="1443456" y="1443956"/>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47" name="Google Shape;189;p14"/>
            <p:cNvSpPr/>
            <p:nvPr/>
          </p:nvSpPr>
          <p:spPr>
            <a:xfrm rot="16200000">
              <a:off x="1580680" y="246946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48" name="Google Shape;190;p14"/>
            <p:cNvSpPr/>
            <p:nvPr/>
          </p:nvSpPr>
          <p:spPr>
            <a:xfrm flipH="1">
              <a:off x="1815714" y="267695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49" name="Google Shape;191;p14"/>
            <p:cNvSpPr/>
            <p:nvPr/>
          </p:nvSpPr>
          <p:spPr>
            <a:xfrm rot="16200000">
              <a:off x="2268940" y="1862018"/>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0" name="Google Shape;192;p14"/>
            <p:cNvSpPr/>
            <p:nvPr/>
          </p:nvSpPr>
          <p:spPr>
            <a:xfrm flipH="1">
              <a:off x="2501699" y="206950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1" name="Google Shape;193;p14"/>
            <p:cNvSpPr/>
            <p:nvPr/>
          </p:nvSpPr>
          <p:spPr>
            <a:xfrm rot="16200000">
              <a:off x="2454741" y="2477809"/>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2" name="Google Shape;194;p14"/>
            <p:cNvSpPr/>
            <p:nvPr/>
          </p:nvSpPr>
          <p:spPr>
            <a:xfrm flipH="1">
              <a:off x="3558866" y="269296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3" name="Google Shape;195;p14"/>
            <p:cNvSpPr/>
            <p:nvPr/>
          </p:nvSpPr>
          <p:spPr>
            <a:xfrm flipH="1">
              <a:off x="3738681" y="330875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4" name="Google Shape;196;p14"/>
            <p:cNvSpPr/>
            <p:nvPr/>
          </p:nvSpPr>
          <p:spPr>
            <a:xfrm rot="16200000">
              <a:off x="2641199" y="309501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5" name="Google Shape;197;p14"/>
            <p:cNvSpPr/>
            <p:nvPr/>
          </p:nvSpPr>
          <p:spPr>
            <a:xfrm flipH="1">
              <a:off x="2870249" y="330250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6" name="Google Shape;198;p14"/>
            <p:cNvSpPr/>
            <p:nvPr/>
          </p:nvSpPr>
          <p:spPr>
            <a:xfrm rot="16200000">
              <a:off x="2821014" y="371080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7" name="Google Shape;199;p14"/>
            <p:cNvSpPr/>
            <p:nvPr/>
          </p:nvSpPr>
          <p:spPr>
            <a:xfrm flipH="1">
              <a:off x="3056047" y="3918294"/>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8" name="Google Shape;200;p14"/>
            <p:cNvSpPr/>
            <p:nvPr/>
          </p:nvSpPr>
          <p:spPr>
            <a:xfrm rot="16200000">
              <a:off x="3696091" y="371847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9" name="Google Shape;201;p14"/>
            <p:cNvSpPr/>
            <p:nvPr/>
          </p:nvSpPr>
          <p:spPr>
            <a:xfrm flipH="1">
              <a:off x="3928133" y="3925959"/>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60" name="Google Shape;202;p14"/>
            <p:cNvSpPr/>
            <p:nvPr/>
          </p:nvSpPr>
          <p:spPr>
            <a:xfrm rot="16200000">
              <a:off x="3881890" y="433426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262" name="xx%"/>
          <p:cNvSpPr txBox="1"/>
          <p:nvPr>
            <p:ph type="title" hasCustomPrompt="1"/>
          </p:nvPr>
        </p:nvSpPr>
        <p:spPr>
          <a:xfrm>
            <a:off x="823850" y="1284674"/>
            <a:ext cx="4776000" cy="1300801"/>
          </a:xfrm>
          <a:prstGeom prst="rect">
            <a:avLst/>
          </a:prstGeom>
        </p:spPr>
        <p:txBody>
          <a:bodyPr>
            <a:normAutofit fontScale="100000" lnSpcReduction="0"/>
          </a:bodyPr>
          <a:lstStyle>
            <a:lvl1pPr>
              <a:defRPr sz="8000"/>
            </a:lvl1pPr>
          </a:lstStyle>
          <a:p>
            <a:pPr/>
            <a:r>
              <a:t>xx%</a:t>
            </a:r>
          </a:p>
        </p:txBody>
      </p:sp>
      <p:sp>
        <p:nvSpPr>
          <p:cNvPr id="263" name="Body Level One…"/>
          <p:cNvSpPr txBox="1"/>
          <p:nvPr>
            <p:ph type="body" sz="quarter" idx="1"/>
          </p:nvPr>
        </p:nvSpPr>
        <p:spPr>
          <a:xfrm>
            <a:off x="823850" y="2643123"/>
            <a:ext cx="4776000" cy="1218901"/>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264" name="Google Shape;206;p14"/>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265" name="Google Shape;207;p14"/>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66" name="Google Shape;208;p14"/>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67" name="Google Shape;209;p14"/>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2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_1">
    <p:spTree>
      <p:nvGrpSpPr>
        <p:cNvPr id="1" name=""/>
        <p:cNvGrpSpPr/>
        <p:nvPr/>
      </p:nvGrpSpPr>
      <p:grpSpPr>
        <a:xfrm>
          <a:off x="0" y="0"/>
          <a:ext cx="0" cy="0"/>
          <a:chOff x="0" y="0"/>
          <a:chExt cx="0" cy="0"/>
        </a:xfrm>
      </p:grpSpPr>
      <p:pic>
        <p:nvPicPr>
          <p:cNvPr id="282" name="Google Shape;213;p16" descr="Google Shape;213;p16"/>
          <p:cNvPicPr>
            <a:picLocks noChangeAspect="1"/>
          </p:cNvPicPr>
          <p:nvPr/>
        </p:nvPicPr>
        <p:blipFill>
          <a:blip r:embed="rId2">
            <a:alphaModFix amt="80000"/>
            <a:extLst/>
          </a:blip>
          <a:srcRect l="30474" t="11955" r="30473" b="25871"/>
          <a:stretch>
            <a:fillRect/>
          </a:stretch>
        </p:blipFill>
        <p:spPr>
          <a:xfrm rot="16200000">
            <a:off x="113556" y="-105636"/>
            <a:ext cx="5142310" cy="53641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74" y="0"/>
                </a:moveTo>
                <a:lnTo>
                  <a:pt x="0" y="10875"/>
                </a:lnTo>
                <a:lnTo>
                  <a:pt x="0" y="21600"/>
                </a:lnTo>
                <a:lnTo>
                  <a:pt x="21600" y="0"/>
                </a:lnTo>
                <a:lnTo>
                  <a:pt x="10874" y="0"/>
                </a:lnTo>
                <a:close/>
              </a:path>
            </a:pathLst>
          </a:custGeom>
          <a:ln w="12700">
            <a:miter lim="400000"/>
          </a:ln>
        </p:spPr>
      </p:pic>
      <p:sp>
        <p:nvSpPr>
          <p:cNvPr id="283" name="Title Text"/>
          <p:cNvSpPr txBox="1"/>
          <p:nvPr>
            <p:ph type="title"/>
          </p:nvPr>
        </p:nvSpPr>
        <p:spPr>
          <a:xfrm>
            <a:off x="1297499" y="393749"/>
            <a:ext cx="7038901" cy="914102"/>
          </a:xfrm>
          <a:prstGeom prst="rect">
            <a:avLst/>
          </a:prstGeom>
        </p:spPr>
        <p:txBody>
          <a:bodyPr>
            <a:normAutofit fontScale="100000" lnSpcReduction="0"/>
          </a:bodyPr>
          <a:lstStyle>
            <a:lvl1pPr>
              <a:defRPr b="1" sz="2400"/>
            </a:lvl1pPr>
          </a:lstStyle>
          <a:p>
            <a:pPr/>
            <a:r>
              <a:t>Title Text</a:t>
            </a:r>
          </a:p>
        </p:txBody>
      </p:sp>
      <p:sp>
        <p:nvSpPr>
          <p:cNvPr id="284" name="Body Level One…"/>
          <p:cNvSpPr txBox="1"/>
          <p:nvPr>
            <p:ph type="body" sz="quarter" idx="1"/>
          </p:nvPr>
        </p:nvSpPr>
        <p:spPr>
          <a:xfrm>
            <a:off x="4018024" y="1567549"/>
            <a:ext cx="4318501" cy="1766701"/>
          </a:xfrm>
          <a:prstGeom prst="rect">
            <a:avLst/>
          </a:prstGeom>
        </p:spPr>
        <p:txBody>
          <a:bodyPr>
            <a:normAutofit fontScale="100000" lnSpcReduction="0"/>
          </a:bodyPr>
          <a:lstStyle>
            <a:lvl1pPr>
              <a:spcBef>
                <a:spcPts val="0"/>
              </a:spcBef>
              <a:buClr>
                <a:srgbClr val="D9D9D9"/>
              </a:buClr>
              <a:defRPr>
                <a:solidFill>
                  <a:srgbClr val="D9D9D9"/>
                </a:solidFill>
              </a:defRPr>
            </a:lvl1pPr>
            <a:lvl2pPr>
              <a:spcBef>
                <a:spcPts val="0"/>
              </a:spcBef>
              <a:buClr>
                <a:srgbClr val="D9D9D9"/>
              </a:buClr>
              <a:defRPr>
                <a:solidFill>
                  <a:srgbClr val="D9D9D9"/>
                </a:solidFill>
              </a:defRPr>
            </a:lvl2pPr>
            <a:lvl3pPr>
              <a:spcBef>
                <a:spcPts val="0"/>
              </a:spcBef>
              <a:buClr>
                <a:srgbClr val="D9D9D9"/>
              </a:buClr>
              <a:defRPr>
                <a:solidFill>
                  <a:srgbClr val="D9D9D9"/>
                </a:solidFill>
              </a:defRPr>
            </a:lvl3pPr>
            <a:lvl4pPr>
              <a:spcBef>
                <a:spcPts val="0"/>
              </a:spcBef>
              <a:buClr>
                <a:srgbClr val="D9D9D9"/>
              </a:buClr>
              <a:defRPr>
                <a:solidFill>
                  <a:srgbClr val="D9D9D9"/>
                </a:solidFill>
              </a:defRPr>
            </a:lvl4pPr>
            <a:lvl5pPr>
              <a:spcBef>
                <a:spcPts val="0"/>
              </a:spcBef>
              <a:buClr>
                <a:srgbClr val="D9D9D9"/>
              </a:buClr>
              <a:defRPr>
                <a:solidFill>
                  <a:srgbClr val="D9D9D9"/>
                </a:solidFill>
              </a:defRPr>
            </a:lvl5pPr>
          </a:lstStyle>
          <a:p>
            <a:pPr/>
            <a:r>
              <a:t>Body Level One</a:t>
            </a:r>
          </a:p>
          <a:p>
            <a:pPr lvl="1"/>
            <a:r>
              <a:t>Body Level Two</a:t>
            </a:r>
          </a:p>
          <a:p>
            <a:pPr lvl="2"/>
            <a:r>
              <a:t>Body Level Three</a:t>
            </a:r>
          </a:p>
          <a:p>
            <a:pPr lvl="3"/>
            <a:r>
              <a:t>Body Level Four</a:t>
            </a:r>
          </a:p>
          <a:p>
            <a:pPr lvl="4"/>
            <a:r>
              <a:t>Body Level Five</a:t>
            </a:r>
          </a:p>
        </p:txBody>
      </p:sp>
      <p:sp>
        <p:nvSpPr>
          <p:cNvPr id="285" name="Google Shape;217;p16"/>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286" name="Google Shape;218;p16"/>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87" name="Google Shape;219;p16"/>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288" name="Google Shape;220;p16"/>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grpSp>
        <p:nvGrpSpPr>
          <p:cNvPr id="291" name="Google Shape;221;p16"/>
          <p:cNvGrpSpPr/>
          <p:nvPr/>
        </p:nvGrpSpPr>
        <p:grpSpPr>
          <a:xfrm>
            <a:off x="0" y="381001"/>
            <a:ext cx="1037851" cy="1016288"/>
            <a:chOff x="0" y="0"/>
            <a:chExt cx="1037850" cy="1016287"/>
          </a:xfrm>
        </p:grpSpPr>
        <p:sp>
          <p:nvSpPr>
            <p:cNvPr id="289" name="Google Shape;222;p16"/>
            <p:cNvSpPr/>
            <p:nvPr/>
          </p:nvSpPr>
          <p:spPr>
            <a:xfrm rot="16200000">
              <a:off x="0" y="-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90" name="Google Shape;223;p16"/>
            <p:cNvSpPr/>
            <p:nvPr/>
          </p:nvSpPr>
          <p:spPr>
            <a:xfrm flipH="1">
              <a:off x="229050" y="20748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2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spTree>
      <p:nvGrpSpPr>
        <p:cNvPr id="1" name=""/>
        <p:cNvGrpSpPr/>
        <p:nvPr/>
      </p:nvGrpSpPr>
      <p:grpSpPr>
        <a:xfrm>
          <a:off x="0" y="0"/>
          <a:ext cx="0" cy="0"/>
          <a:chOff x="0" y="0"/>
          <a:chExt cx="0" cy="0"/>
        </a:xfrm>
      </p:grpSpPr>
      <p:grpSp>
        <p:nvGrpSpPr>
          <p:cNvPr id="42" name="Google Shape;18;p3"/>
          <p:cNvGrpSpPr/>
          <p:nvPr/>
        </p:nvGrpSpPr>
        <p:grpSpPr>
          <a:xfrm>
            <a:off x="4406399" y="-1"/>
            <a:ext cx="4737602" cy="5143067"/>
            <a:chOff x="0" y="0"/>
            <a:chExt cx="4737600" cy="5143065"/>
          </a:xfrm>
        </p:grpSpPr>
        <p:sp>
          <p:nvSpPr>
            <p:cNvPr id="24" name="Google Shape;19;p3"/>
            <p:cNvSpPr/>
            <p:nvPr/>
          </p:nvSpPr>
          <p:spPr>
            <a:xfrm rot="5400000">
              <a:off x="1799" y="-1801"/>
              <a:ext cx="4734002" cy="4737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685"/>
                  </a:moveTo>
                  <a:lnTo>
                    <a:pt x="10685" y="0"/>
                  </a:lnTo>
                  <a:lnTo>
                    <a:pt x="21600" y="0"/>
                  </a:lnTo>
                  <a:lnTo>
                    <a:pt x="0" y="21600"/>
                  </a:lnTo>
                  <a:close/>
                </a:path>
              </a:pathLst>
            </a:custGeom>
            <a:solidFill>
              <a:srgbClr val="FFFFFF">
                <a:alpha val="346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5" name="Google Shape;20;p3"/>
            <p:cNvSpPr/>
            <p:nvPr/>
          </p:nvSpPr>
          <p:spPr>
            <a:xfrm rot="5400000">
              <a:off x="434724" y="5700"/>
              <a:ext cx="4298102" cy="4286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0" y="21600"/>
                  </a:lnTo>
                  <a:close/>
                </a:path>
              </a:pathLst>
            </a:custGeom>
            <a:solidFill>
              <a:srgbClr val="FFFFFF">
                <a:alpha val="346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6" name="Google Shape;21;p3"/>
            <p:cNvSpPr/>
            <p:nvPr/>
          </p:nvSpPr>
          <p:spPr>
            <a:xfrm rot="16200000">
              <a:off x="1211998" y="1236468"/>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7" name="Google Shape;22;p3"/>
            <p:cNvSpPr/>
            <p:nvPr/>
          </p:nvSpPr>
          <p:spPr>
            <a:xfrm flipH="1">
              <a:off x="1443456" y="1443956"/>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8" name="Google Shape;23;p3"/>
            <p:cNvSpPr/>
            <p:nvPr/>
          </p:nvSpPr>
          <p:spPr>
            <a:xfrm rot="16200000">
              <a:off x="1580680" y="246946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29" name="Google Shape;24;p3"/>
            <p:cNvSpPr/>
            <p:nvPr/>
          </p:nvSpPr>
          <p:spPr>
            <a:xfrm flipH="1">
              <a:off x="1815714" y="267695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0" name="Google Shape;25;p3"/>
            <p:cNvSpPr/>
            <p:nvPr/>
          </p:nvSpPr>
          <p:spPr>
            <a:xfrm rot="16200000">
              <a:off x="2268940" y="1862018"/>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1" name="Google Shape;26;p3"/>
            <p:cNvSpPr/>
            <p:nvPr/>
          </p:nvSpPr>
          <p:spPr>
            <a:xfrm flipH="1">
              <a:off x="2501699" y="206950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2" name="Google Shape;27;p3"/>
            <p:cNvSpPr/>
            <p:nvPr/>
          </p:nvSpPr>
          <p:spPr>
            <a:xfrm rot="16200000">
              <a:off x="2454741" y="2477809"/>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3" name="Google Shape;28;p3"/>
            <p:cNvSpPr/>
            <p:nvPr/>
          </p:nvSpPr>
          <p:spPr>
            <a:xfrm flipH="1">
              <a:off x="3558866" y="269296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4" name="Google Shape;29;p3"/>
            <p:cNvSpPr/>
            <p:nvPr/>
          </p:nvSpPr>
          <p:spPr>
            <a:xfrm flipH="1">
              <a:off x="3738681" y="330875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5" name="Google Shape;30;p3"/>
            <p:cNvSpPr/>
            <p:nvPr/>
          </p:nvSpPr>
          <p:spPr>
            <a:xfrm rot="16200000">
              <a:off x="2641199" y="309501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6" name="Google Shape;31;p3"/>
            <p:cNvSpPr/>
            <p:nvPr/>
          </p:nvSpPr>
          <p:spPr>
            <a:xfrm flipH="1">
              <a:off x="2870249" y="330250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7" name="Google Shape;32;p3"/>
            <p:cNvSpPr/>
            <p:nvPr/>
          </p:nvSpPr>
          <p:spPr>
            <a:xfrm rot="16200000">
              <a:off x="2821014" y="371080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8" name="Google Shape;33;p3"/>
            <p:cNvSpPr/>
            <p:nvPr/>
          </p:nvSpPr>
          <p:spPr>
            <a:xfrm flipH="1">
              <a:off x="3056047" y="3918294"/>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39" name="Google Shape;34;p3"/>
            <p:cNvSpPr/>
            <p:nvPr/>
          </p:nvSpPr>
          <p:spPr>
            <a:xfrm rot="16200000">
              <a:off x="3696091" y="371847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40" name="Google Shape;35;p3"/>
            <p:cNvSpPr/>
            <p:nvPr/>
          </p:nvSpPr>
          <p:spPr>
            <a:xfrm flipH="1">
              <a:off x="3928133" y="3925959"/>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41" name="Google Shape;36;p3"/>
            <p:cNvSpPr/>
            <p:nvPr/>
          </p:nvSpPr>
          <p:spPr>
            <a:xfrm rot="16200000">
              <a:off x="3881890" y="433426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43" name="Title Text"/>
          <p:cNvSpPr txBox="1"/>
          <p:nvPr>
            <p:ph type="title"/>
          </p:nvPr>
        </p:nvSpPr>
        <p:spPr>
          <a:xfrm>
            <a:off x="823850" y="2053000"/>
            <a:ext cx="4587000" cy="1148701"/>
          </a:xfrm>
          <a:prstGeom prst="rect">
            <a:avLst/>
          </a:prstGeom>
        </p:spPr>
        <p:txBody>
          <a:bodyPr anchor="ctr">
            <a:normAutofit fontScale="100000" lnSpcReduction="0"/>
          </a:bodyPr>
          <a:lstStyle/>
          <a:p>
            <a:pPr/>
            <a:r>
              <a:t>Title Text</a:t>
            </a:r>
          </a:p>
        </p:txBody>
      </p:sp>
      <p:sp>
        <p:nvSpPr>
          <p:cNvPr id="44" name="Google Shape;39;p3"/>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45" name="Google Shape;40;p3"/>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46" name="Google Shape;41;p3"/>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47" name="Google Shape;42;p3"/>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_1">
    <p:spTree>
      <p:nvGrpSpPr>
        <p:cNvPr id="1" name=""/>
        <p:cNvGrpSpPr/>
        <p:nvPr/>
      </p:nvGrpSpPr>
      <p:grpSpPr>
        <a:xfrm>
          <a:off x="0" y="0"/>
          <a:ext cx="0" cy="0"/>
          <a:chOff x="0" y="0"/>
          <a:chExt cx="0" cy="0"/>
        </a:xfrm>
      </p:grpSpPr>
      <p:grpSp>
        <p:nvGrpSpPr>
          <p:cNvPr id="73" name="Google Shape;44;p4"/>
          <p:cNvGrpSpPr/>
          <p:nvPr/>
        </p:nvGrpSpPr>
        <p:grpSpPr>
          <a:xfrm>
            <a:off x="4406399" y="-1"/>
            <a:ext cx="4737602" cy="5143067"/>
            <a:chOff x="0" y="0"/>
            <a:chExt cx="4737600" cy="5143065"/>
          </a:xfrm>
        </p:grpSpPr>
        <p:sp>
          <p:nvSpPr>
            <p:cNvPr id="55" name="Google Shape;45;p4"/>
            <p:cNvSpPr/>
            <p:nvPr/>
          </p:nvSpPr>
          <p:spPr>
            <a:xfrm rot="5400000">
              <a:off x="1799" y="-1801"/>
              <a:ext cx="4734002" cy="4737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685"/>
                  </a:moveTo>
                  <a:lnTo>
                    <a:pt x="10685" y="0"/>
                  </a:lnTo>
                  <a:lnTo>
                    <a:pt x="21600" y="0"/>
                  </a:lnTo>
                  <a:lnTo>
                    <a:pt x="0" y="21600"/>
                  </a:lnTo>
                  <a:close/>
                </a:path>
              </a:pathLst>
            </a:custGeom>
            <a:solidFill>
              <a:srgbClr val="FFFFFF">
                <a:alpha val="346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56" name="Google Shape;46;p4"/>
            <p:cNvSpPr/>
            <p:nvPr/>
          </p:nvSpPr>
          <p:spPr>
            <a:xfrm rot="5400000">
              <a:off x="434724" y="5700"/>
              <a:ext cx="4298102" cy="4286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0" y="21600"/>
                  </a:lnTo>
                  <a:close/>
                </a:path>
              </a:pathLst>
            </a:custGeom>
            <a:solidFill>
              <a:srgbClr val="FFFFFF">
                <a:alpha val="346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57" name="Google Shape;47;p4"/>
            <p:cNvSpPr/>
            <p:nvPr/>
          </p:nvSpPr>
          <p:spPr>
            <a:xfrm rot="16200000">
              <a:off x="1211998" y="1236468"/>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58" name="Google Shape;48;p4"/>
            <p:cNvSpPr/>
            <p:nvPr/>
          </p:nvSpPr>
          <p:spPr>
            <a:xfrm flipH="1">
              <a:off x="1443456" y="1443956"/>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59" name="Google Shape;49;p4"/>
            <p:cNvSpPr/>
            <p:nvPr/>
          </p:nvSpPr>
          <p:spPr>
            <a:xfrm rot="16200000">
              <a:off x="1580680" y="246946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0" name="Google Shape;50;p4"/>
            <p:cNvSpPr/>
            <p:nvPr/>
          </p:nvSpPr>
          <p:spPr>
            <a:xfrm flipH="1">
              <a:off x="1815714" y="267695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1" name="Google Shape;51;p4"/>
            <p:cNvSpPr/>
            <p:nvPr/>
          </p:nvSpPr>
          <p:spPr>
            <a:xfrm rot="16200000">
              <a:off x="2268940" y="1862018"/>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2" name="Google Shape;52;p4"/>
            <p:cNvSpPr/>
            <p:nvPr/>
          </p:nvSpPr>
          <p:spPr>
            <a:xfrm flipH="1">
              <a:off x="2501699" y="206950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3" name="Google Shape;53;p4"/>
            <p:cNvSpPr/>
            <p:nvPr/>
          </p:nvSpPr>
          <p:spPr>
            <a:xfrm rot="16200000">
              <a:off x="2454741" y="2477809"/>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4" name="Google Shape;54;p4"/>
            <p:cNvSpPr/>
            <p:nvPr/>
          </p:nvSpPr>
          <p:spPr>
            <a:xfrm flipH="1">
              <a:off x="3558866" y="269296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5" name="Google Shape;55;p4"/>
            <p:cNvSpPr/>
            <p:nvPr/>
          </p:nvSpPr>
          <p:spPr>
            <a:xfrm flipH="1">
              <a:off x="3738681" y="330875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6" name="Google Shape;56;p4"/>
            <p:cNvSpPr/>
            <p:nvPr/>
          </p:nvSpPr>
          <p:spPr>
            <a:xfrm rot="16200000">
              <a:off x="2641199" y="309501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7" name="Google Shape;57;p4"/>
            <p:cNvSpPr/>
            <p:nvPr/>
          </p:nvSpPr>
          <p:spPr>
            <a:xfrm flipH="1">
              <a:off x="2870249" y="330250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8" name="Google Shape;58;p4"/>
            <p:cNvSpPr/>
            <p:nvPr/>
          </p:nvSpPr>
          <p:spPr>
            <a:xfrm rot="16200000">
              <a:off x="2821014" y="371080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69" name="Google Shape;59;p4"/>
            <p:cNvSpPr/>
            <p:nvPr/>
          </p:nvSpPr>
          <p:spPr>
            <a:xfrm flipH="1">
              <a:off x="3056047" y="3918294"/>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70" name="Google Shape;60;p4"/>
            <p:cNvSpPr/>
            <p:nvPr/>
          </p:nvSpPr>
          <p:spPr>
            <a:xfrm rot="16200000">
              <a:off x="3696091" y="3718473"/>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71" name="Google Shape;61;p4"/>
            <p:cNvSpPr/>
            <p:nvPr/>
          </p:nvSpPr>
          <p:spPr>
            <a:xfrm flipH="1">
              <a:off x="3928133" y="3925959"/>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72" name="Google Shape;62;p4"/>
            <p:cNvSpPr/>
            <p:nvPr/>
          </p:nvSpPr>
          <p:spPr>
            <a:xfrm rot="16200000">
              <a:off x="3881890" y="4334265"/>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FFFFFF">
                <a:alpha val="7310"/>
              </a:srgbClr>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74" name="Title Text"/>
          <p:cNvSpPr txBox="1"/>
          <p:nvPr>
            <p:ph type="title"/>
          </p:nvPr>
        </p:nvSpPr>
        <p:spPr>
          <a:xfrm>
            <a:off x="1297499" y="393749"/>
            <a:ext cx="7038901" cy="914102"/>
          </a:xfrm>
          <a:prstGeom prst="rect">
            <a:avLst/>
          </a:prstGeom>
        </p:spPr>
        <p:txBody>
          <a:bodyPr>
            <a:normAutofit fontScale="100000" lnSpcReduction="0"/>
          </a:bodyPr>
          <a:lstStyle>
            <a:lvl1pPr>
              <a:defRPr b="1" sz="2400"/>
            </a:lvl1pPr>
          </a:lstStyle>
          <a:p>
            <a:pPr/>
            <a:r>
              <a:t>Title Text</a:t>
            </a: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82" name="Google Shape;66;p5"/>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83" name="Google Shape;67;p5"/>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84" name="Google Shape;68;p5"/>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85" name="Google Shape;69;p5"/>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grpSp>
        <p:nvGrpSpPr>
          <p:cNvPr id="88" name="Google Shape;70;p5"/>
          <p:cNvGrpSpPr/>
          <p:nvPr/>
        </p:nvGrpSpPr>
        <p:grpSpPr>
          <a:xfrm>
            <a:off x="0" y="381001"/>
            <a:ext cx="1037851" cy="1016288"/>
            <a:chOff x="0" y="0"/>
            <a:chExt cx="1037850" cy="1016287"/>
          </a:xfrm>
        </p:grpSpPr>
        <p:sp>
          <p:nvSpPr>
            <p:cNvPr id="86" name="Google Shape;71;p5"/>
            <p:cNvSpPr/>
            <p:nvPr/>
          </p:nvSpPr>
          <p:spPr>
            <a:xfrm rot="16200000">
              <a:off x="0" y="-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87" name="Google Shape;72;p5"/>
            <p:cNvSpPr/>
            <p:nvPr/>
          </p:nvSpPr>
          <p:spPr>
            <a:xfrm flipH="1">
              <a:off x="229050" y="20748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89" name="Title Text"/>
          <p:cNvSpPr txBox="1"/>
          <p:nvPr>
            <p:ph type="title"/>
          </p:nvPr>
        </p:nvSpPr>
        <p:spPr>
          <a:xfrm>
            <a:off x="1297499" y="393749"/>
            <a:ext cx="7038901" cy="914102"/>
          </a:xfrm>
          <a:prstGeom prst="rect">
            <a:avLst/>
          </a:prstGeom>
        </p:spPr>
        <p:txBody>
          <a:bodyPr>
            <a:normAutofit fontScale="100000" lnSpcReduction="0"/>
          </a:bodyPr>
          <a:lstStyle>
            <a:lvl1pPr>
              <a:defRPr b="1" sz="2400"/>
            </a:lvl1pPr>
          </a:lstStyle>
          <a:p>
            <a:pPr/>
            <a:r>
              <a:t>Title Text</a:t>
            </a:r>
          </a:p>
        </p:txBody>
      </p:sp>
      <p:sp>
        <p:nvSpPr>
          <p:cNvPr id="90" name="Body Level One…"/>
          <p:cNvSpPr txBox="1"/>
          <p:nvPr>
            <p:ph type="body" idx="1"/>
          </p:nvPr>
        </p:nvSpPr>
        <p:spPr>
          <a:xfrm>
            <a:off x="1297499" y="1567549"/>
            <a:ext cx="7038901" cy="2911201"/>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_2">
    <p:spTree>
      <p:nvGrpSpPr>
        <p:cNvPr id="1" name=""/>
        <p:cNvGrpSpPr/>
        <p:nvPr/>
      </p:nvGrpSpPr>
      <p:grpSpPr>
        <a:xfrm>
          <a:off x="0" y="0"/>
          <a:ext cx="0" cy="0"/>
          <a:chOff x="0" y="0"/>
          <a:chExt cx="0" cy="0"/>
        </a:xfrm>
      </p:grpSpPr>
      <p:sp>
        <p:nvSpPr>
          <p:cNvPr id="98" name="Title Text"/>
          <p:cNvSpPr txBox="1"/>
          <p:nvPr>
            <p:ph type="title"/>
          </p:nvPr>
        </p:nvSpPr>
        <p:spPr>
          <a:xfrm>
            <a:off x="361071" y="1924852"/>
            <a:ext cx="2304901" cy="1797301"/>
          </a:xfrm>
          <a:prstGeom prst="rect">
            <a:avLst/>
          </a:prstGeom>
        </p:spPr>
        <p:txBody>
          <a:bodyPr>
            <a:normAutofit fontScale="100000" lnSpcReduction="0"/>
          </a:bodyPr>
          <a:lstStyle>
            <a:lvl1pPr>
              <a:defRPr sz="1800"/>
            </a:lvl1pPr>
          </a:lstStyle>
          <a:p>
            <a:pPr/>
            <a:r>
              <a:t>Title Text</a:t>
            </a:r>
          </a:p>
        </p:txBody>
      </p:sp>
      <p:sp>
        <p:nvSpPr>
          <p:cNvPr id="99" name="Google Shape;78;p6"/>
          <p:cNvSpPr/>
          <p:nvPr/>
        </p:nvSpPr>
        <p:spPr>
          <a:xfrm>
            <a:off x="4564200" y="0"/>
            <a:ext cx="4579800" cy="5143500"/>
          </a:xfrm>
          <a:prstGeom prst="rect">
            <a:avLst/>
          </a:prstGeom>
          <a:solidFill>
            <a:srgbClr val="FFFFFF"/>
          </a:solidFill>
          <a:ln w="12700">
            <a:miter lim="400000"/>
          </a:ln>
        </p:spPr>
        <p:txBody>
          <a:bodyPr lIns="45719" rIns="45719" anchor="ctr"/>
          <a:lstStyle/>
          <a:p>
            <a:pPr>
              <a:defRPr>
                <a:solidFill>
                  <a:srgbClr val="000000"/>
                </a:solidFill>
              </a:defRPr>
            </a:pPr>
          </a:p>
        </p:txBody>
      </p:sp>
      <p:sp>
        <p:nvSpPr>
          <p:cNvPr id="100" name="Body Level One…"/>
          <p:cNvSpPr txBox="1"/>
          <p:nvPr>
            <p:ph type="body" sz="quarter" idx="1"/>
          </p:nvPr>
        </p:nvSpPr>
        <p:spPr>
          <a:xfrm>
            <a:off x="6451270" y="1924849"/>
            <a:ext cx="2304901" cy="1797301"/>
          </a:xfrm>
          <a:prstGeom prst="rect">
            <a:avLst/>
          </a:prstGeom>
        </p:spPr>
        <p:txBody>
          <a:bodyPr>
            <a:normAutofit fontScale="100000" lnSpcReduction="0"/>
          </a:bodyPr>
          <a:lstStyle>
            <a:lvl1pPr indent="-298450">
              <a:spcBef>
                <a:spcPts val="0"/>
              </a:spcBef>
              <a:buClr>
                <a:srgbClr val="1B212C"/>
              </a:buClr>
              <a:buSzPts val="1100"/>
              <a:defRPr sz="1100">
                <a:solidFill>
                  <a:srgbClr val="1B212C"/>
                </a:solidFill>
              </a:defRPr>
            </a:lvl1pPr>
            <a:lvl2pPr marL="914400" indent="-298450">
              <a:spcBef>
                <a:spcPts val="0"/>
              </a:spcBef>
              <a:buClr>
                <a:srgbClr val="1B212C"/>
              </a:buClr>
              <a:buSzPts val="1100"/>
              <a:defRPr sz="1100">
                <a:solidFill>
                  <a:srgbClr val="1B212C"/>
                </a:solidFill>
              </a:defRPr>
            </a:lvl2pPr>
            <a:lvl3pPr marL="1371600" indent="-298450">
              <a:spcBef>
                <a:spcPts val="0"/>
              </a:spcBef>
              <a:buClr>
                <a:srgbClr val="1B212C"/>
              </a:buClr>
              <a:buSzPts val="1100"/>
              <a:defRPr sz="1100">
                <a:solidFill>
                  <a:srgbClr val="1B212C"/>
                </a:solidFill>
              </a:defRPr>
            </a:lvl3pPr>
            <a:lvl4pPr marL="1828800" indent="-298450">
              <a:spcBef>
                <a:spcPts val="0"/>
              </a:spcBef>
              <a:buClr>
                <a:srgbClr val="1B212C"/>
              </a:buClr>
              <a:buSzPts val="1100"/>
              <a:defRPr sz="1100">
                <a:solidFill>
                  <a:srgbClr val="1B212C"/>
                </a:solidFill>
              </a:defRPr>
            </a:lvl4pPr>
            <a:lvl5pPr marL="2286000" indent="-298450">
              <a:spcBef>
                <a:spcPts val="0"/>
              </a:spcBef>
              <a:buClr>
                <a:srgbClr val="1B212C"/>
              </a:buClr>
              <a:buSzPts val="1100"/>
              <a:defRPr sz="1100">
                <a:solidFill>
                  <a:srgbClr val="1B212C"/>
                </a:solidFill>
              </a:defRPr>
            </a:lvl5pPr>
          </a:lstStyle>
          <a:p>
            <a:pPr/>
            <a:r>
              <a:t>Body Level One</a:t>
            </a:r>
          </a:p>
          <a:p>
            <a:pPr lvl="1"/>
            <a:r>
              <a:t>Body Level Two</a:t>
            </a:r>
          </a:p>
          <a:p>
            <a:pPr lvl="2"/>
            <a:r>
              <a:t>Body Level Three</a:t>
            </a:r>
          </a:p>
          <a:p>
            <a:pPr lvl="3"/>
            <a:r>
              <a:t>Body Level Four</a:t>
            </a:r>
          </a:p>
          <a:p>
            <a:pPr lvl="4"/>
            <a:r>
              <a:t>Body Level Five</a:t>
            </a:r>
          </a:p>
        </p:txBody>
      </p:sp>
      <p:sp>
        <p:nvSpPr>
          <p:cNvPr id="101" name="Google Shape;80;p6"/>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102" name="Google Shape;81;p6"/>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03" name="Google Shape;82;p6"/>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04" name="Google Shape;83;p6"/>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grpSp>
        <p:nvGrpSpPr>
          <p:cNvPr id="107" name="Google Shape;84;p6"/>
          <p:cNvGrpSpPr/>
          <p:nvPr/>
        </p:nvGrpSpPr>
        <p:grpSpPr>
          <a:xfrm>
            <a:off x="0" y="381001"/>
            <a:ext cx="1037851" cy="1016288"/>
            <a:chOff x="0" y="0"/>
            <a:chExt cx="1037850" cy="1016287"/>
          </a:xfrm>
        </p:grpSpPr>
        <p:sp>
          <p:nvSpPr>
            <p:cNvPr id="105" name="Google Shape;85;p6"/>
            <p:cNvSpPr/>
            <p:nvPr/>
          </p:nvSpPr>
          <p:spPr>
            <a:xfrm rot="16200000">
              <a:off x="0" y="-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06" name="Google Shape;86;p6"/>
            <p:cNvSpPr/>
            <p:nvPr/>
          </p:nvSpPr>
          <p:spPr>
            <a:xfrm flipH="1">
              <a:off x="229050" y="20748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_2_1">
    <p:spTree>
      <p:nvGrpSpPr>
        <p:cNvPr id="1" name=""/>
        <p:cNvGrpSpPr/>
        <p:nvPr/>
      </p:nvGrpSpPr>
      <p:grpSpPr>
        <a:xfrm>
          <a:off x="0" y="0"/>
          <a:ext cx="0" cy="0"/>
          <a:chOff x="0" y="0"/>
          <a:chExt cx="0" cy="0"/>
        </a:xfrm>
      </p:grpSpPr>
      <p:sp>
        <p:nvSpPr>
          <p:cNvPr id="115" name="Title Text"/>
          <p:cNvSpPr txBox="1"/>
          <p:nvPr>
            <p:ph type="title"/>
          </p:nvPr>
        </p:nvSpPr>
        <p:spPr>
          <a:xfrm>
            <a:off x="702849" y="1708618"/>
            <a:ext cx="3333302" cy="1470902"/>
          </a:xfrm>
          <a:prstGeom prst="rect">
            <a:avLst/>
          </a:prstGeom>
        </p:spPr>
        <p:txBody>
          <a:bodyPr>
            <a:normAutofit fontScale="100000" lnSpcReduction="0"/>
          </a:bodyPr>
          <a:lstStyle>
            <a:lvl1pPr>
              <a:defRPr sz="1800"/>
            </a:lvl1pPr>
          </a:lstStyle>
          <a:p>
            <a:pPr/>
            <a:r>
              <a:t>Title Text</a:t>
            </a:r>
          </a:p>
        </p:txBody>
      </p:sp>
      <p:sp>
        <p:nvSpPr>
          <p:cNvPr id="116" name="Google Shape;91;p7"/>
          <p:cNvSpPr/>
          <p:nvPr/>
        </p:nvSpPr>
        <p:spPr>
          <a:xfrm>
            <a:off x="0" y="3486599"/>
            <a:ext cx="9144000" cy="1656901"/>
          </a:xfrm>
          <a:prstGeom prst="rect">
            <a:avLst/>
          </a:prstGeom>
          <a:solidFill>
            <a:srgbClr val="FFFFFF"/>
          </a:solidFill>
          <a:ln w="12700">
            <a:miter lim="400000"/>
          </a:ln>
        </p:spPr>
        <p:txBody>
          <a:bodyPr lIns="45719" rIns="45719" anchor="ctr"/>
          <a:lstStyle/>
          <a:p>
            <a:pPr>
              <a:defRPr>
                <a:solidFill>
                  <a:srgbClr val="000000"/>
                </a:solidFill>
              </a:defRPr>
            </a:pPr>
          </a:p>
        </p:txBody>
      </p:sp>
      <p:sp>
        <p:nvSpPr>
          <p:cNvPr id="117" name="Google Shape;92;p7"/>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118" name="Google Shape;93;p7"/>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19" name="Google Shape;94;p7"/>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20" name="Google Shape;95;p7"/>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grpSp>
        <p:nvGrpSpPr>
          <p:cNvPr id="123" name="Google Shape;96;p7"/>
          <p:cNvGrpSpPr/>
          <p:nvPr/>
        </p:nvGrpSpPr>
        <p:grpSpPr>
          <a:xfrm>
            <a:off x="0" y="381001"/>
            <a:ext cx="1037851" cy="1016288"/>
            <a:chOff x="0" y="0"/>
            <a:chExt cx="1037850" cy="1016287"/>
          </a:xfrm>
        </p:grpSpPr>
        <p:sp>
          <p:nvSpPr>
            <p:cNvPr id="121" name="Google Shape;97;p7"/>
            <p:cNvSpPr/>
            <p:nvPr/>
          </p:nvSpPr>
          <p:spPr>
            <a:xfrm rot="16200000">
              <a:off x="0" y="-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22" name="Google Shape;98;p7"/>
            <p:cNvSpPr/>
            <p:nvPr/>
          </p:nvSpPr>
          <p:spPr>
            <a:xfrm flipH="1">
              <a:off x="229050" y="20748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124" name="Body Level One…"/>
          <p:cNvSpPr txBox="1"/>
          <p:nvPr>
            <p:ph type="body" sz="quarter" idx="1"/>
          </p:nvPr>
        </p:nvSpPr>
        <p:spPr>
          <a:xfrm>
            <a:off x="702849" y="3625274"/>
            <a:ext cx="3333302" cy="765301"/>
          </a:xfrm>
          <a:prstGeom prst="rect">
            <a:avLst/>
          </a:prstGeom>
        </p:spPr>
        <p:txBody>
          <a:bodyPr>
            <a:normAutofit fontScale="100000" lnSpcReduction="0"/>
          </a:bodyPr>
          <a:lstStyle>
            <a:lvl1pPr indent="-298450">
              <a:spcBef>
                <a:spcPts val="0"/>
              </a:spcBef>
              <a:buClr>
                <a:srgbClr val="1B212C"/>
              </a:buClr>
              <a:buSzPts val="1100"/>
              <a:defRPr sz="1100">
                <a:solidFill>
                  <a:srgbClr val="1B212C"/>
                </a:solidFill>
              </a:defRPr>
            </a:lvl1pPr>
            <a:lvl2pPr marL="914400" indent="-298450">
              <a:spcBef>
                <a:spcPts val="0"/>
              </a:spcBef>
              <a:buClr>
                <a:srgbClr val="1B212C"/>
              </a:buClr>
              <a:buSzPts val="1100"/>
              <a:defRPr sz="1100">
                <a:solidFill>
                  <a:srgbClr val="1B212C"/>
                </a:solidFill>
              </a:defRPr>
            </a:lvl2pPr>
            <a:lvl3pPr marL="1371600" indent="-298450">
              <a:spcBef>
                <a:spcPts val="0"/>
              </a:spcBef>
              <a:buClr>
                <a:srgbClr val="1B212C"/>
              </a:buClr>
              <a:buSzPts val="1100"/>
              <a:defRPr sz="1100">
                <a:solidFill>
                  <a:srgbClr val="1B212C"/>
                </a:solidFill>
              </a:defRPr>
            </a:lvl3pPr>
            <a:lvl4pPr marL="1828800" indent="-298450">
              <a:spcBef>
                <a:spcPts val="0"/>
              </a:spcBef>
              <a:buClr>
                <a:srgbClr val="1B212C"/>
              </a:buClr>
              <a:buSzPts val="1100"/>
              <a:defRPr sz="1100">
                <a:solidFill>
                  <a:srgbClr val="1B212C"/>
                </a:solidFill>
              </a:defRPr>
            </a:lvl4pPr>
            <a:lvl5pPr marL="2286000" indent="-298450">
              <a:spcBef>
                <a:spcPts val="0"/>
              </a:spcBef>
              <a:buClr>
                <a:srgbClr val="1B212C"/>
              </a:buClr>
              <a:buSzPts val="1100"/>
              <a:defRPr sz="1100">
                <a:solidFill>
                  <a:srgbClr val="1B212C"/>
                </a:solidFill>
              </a:defRPr>
            </a:lvl5pPr>
          </a:lstStyle>
          <a:p>
            <a:pPr/>
            <a:r>
              <a:t>Body Level One</a:t>
            </a:r>
          </a:p>
          <a:p>
            <a:pPr lvl="1"/>
            <a:r>
              <a:t>Body Level Two</a:t>
            </a:r>
          </a:p>
          <a:p>
            <a:pPr lvl="2"/>
            <a:r>
              <a:t>Body Level Three</a:t>
            </a:r>
          </a:p>
          <a:p>
            <a:pPr lvl="3"/>
            <a:r>
              <a:t>Body Level Four</a:t>
            </a:r>
          </a:p>
          <a:p>
            <a:pPr lvl="4"/>
            <a:r>
              <a:t>Body Level Five</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132" name="Google Shape;103;p8"/>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133" name="Google Shape;104;p8"/>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34" name="Google Shape;105;p8"/>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35" name="Google Shape;106;p8"/>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grpSp>
        <p:nvGrpSpPr>
          <p:cNvPr id="138" name="Google Shape;107;p8"/>
          <p:cNvGrpSpPr/>
          <p:nvPr/>
        </p:nvGrpSpPr>
        <p:grpSpPr>
          <a:xfrm>
            <a:off x="0" y="381001"/>
            <a:ext cx="1037851" cy="1016288"/>
            <a:chOff x="0" y="0"/>
            <a:chExt cx="1037850" cy="1016287"/>
          </a:xfrm>
        </p:grpSpPr>
        <p:sp>
          <p:nvSpPr>
            <p:cNvPr id="136" name="Google Shape;108;p8"/>
            <p:cNvSpPr/>
            <p:nvPr/>
          </p:nvSpPr>
          <p:spPr>
            <a:xfrm rot="16200000">
              <a:off x="0" y="-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37" name="Google Shape;109;p8"/>
            <p:cNvSpPr/>
            <p:nvPr/>
          </p:nvSpPr>
          <p:spPr>
            <a:xfrm flipH="1">
              <a:off x="229050" y="20748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139" name="Title Text"/>
          <p:cNvSpPr txBox="1"/>
          <p:nvPr>
            <p:ph type="title"/>
          </p:nvPr>
        </p:nvSpPr>
        <p:spPr>
          <a:xfrm>
            <a:off x="1297499" y="393749"/>
            <a:ext cx="7038901" cy="914102"/>
          </a:xfrm>
          <a:prstGeom prst="rect">
            <a:avLst/>
          </a:prstGeom>
        </p:spPr>
        <p:txBody>
          <a:bodyPr>
            <a:normAutofit fontScale="100000" lnSpcReduction="0"/>
          </a:bodyPr>
          <a:lstStyle>
            <a:lvl1pPr>
              <a:defRPr b="1" sz="2400"/>
            </a:lvl1pPr>
          </a:lstStyle>
          <a:p>
            <a:pPr/>
            <a:r>
              <a:t>Title Text</a:t>
            </a:r>
          </a:p>
        </p:txBody>
      </p:sp>
      <p:sp>
        <p:nvSpPr>
          <p:cNvPr id="140" name="Body Level One…"/>
          <p:cNvSpPr txBox="1"/>
          <p:nvPr>
            <p:ph type="body" sz="half" idx="1"/>
          </p:nvPr>
        </p:nvSpPr>
        <p:spPr>
          <a:xfrm>
            <a:off x="1297499" y="1567549"/>
            <a:ext cx="3403201" cy="2911201"/>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41" name="Google Shape;112;p8"/>
          <p:cNvSpPr txBox="1"/>
          <p:nvPr>
            <p:ph type="body" sz="half" idx="21"/>
          </p:nvPr>
        </p:nvSpPr>
        <p:spPr>
          <a:xfrm>
            <a:off x="4933220" y="1567549"/>
            <a:ext cx="3403201" cy="2911201"/>
          </a:xfrm>
          <a:prstGeom prst="rect">
            <a:avLst/>
          </a:prstGeom>
        </p:spPr>
        <p:txBody>
          <a:bodyPr>
            <a:normAutofit fontScale="100000" lnSpcReduction="0"/>
          </a:bodyPr>
          <a:lstStyle/>
          <a:p>
            <a:pPr>
              <a:spcBef>
                <a:spcPts val="0"/>
              </a:spcBef>
            </a:pPr>
          </a:p>
        </p:txBody>
      </p:sp>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149" name="Google Shape;115;p9"/>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150" name="Google Shape;116;p9"/>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51" name="Google Shape;117;p9"/>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52" name="Google Shape;118;p9"/>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grpSp>
        <p:nvGrpSpPr>
          <p:cNvPr id="155" name="Google Shape;119;p9"/>
          <p:cNvGrpSpPr/>
          <p:nvPr/>
        </p:nvGrpSpPr>
        <p:grpSpPr>
          <a:xfrm>
            <a:off x="0" y="381001"/>
            <a:ext cx="1037851" cy="1016288"/>
            <a:chOff x="0" y="0"/>
            <a:chExt cx="1037850" cy="1016287"/>
          </a:xfrm>
        </p:grpSpPr>
        <p:sp>
          <p:nvSpPr>
            <p:cNvPr id="153" name="Google Shape;120;p9"/>
            <p:cNvSpPr/>
            <p:nvPr/>
          </p:nvSpPr>
          <p:spPr>
            <a:xfrm rot="16200000">
              <a:off x="0" y="-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54" name="Google Shape;121;p9"/>
            <p:cNvSpPr/>
            <p:nvPr/>
          </p:nvSpPr>
          <p:spPr>
            <a:xfrm flipH="1">
              <a:off x="229050" y="20748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156" name="Title Text"/>
          <p:cNvSpPr txBox="1"/>
          <p:nvPr>
            <p:ph type="title"/>
          </p:nvPr>
        </p:nvSpPr>
        <p:spPr>
          <a:xfrm>
            <a:off x="1297499" y="393749"/>
            <a:ext cx="7038901" cy="914102"/>
          </a:xfrm>
          <a:prstGeom prst="rect">
            <a:avLst/>
          </a:prstGeom>
        </p:spPr>
        <p:txBody>
          <a:bodyPr>
            <a:normAutofit fontScale="100000" lnSpcReduction="0"/>
          </a:bodyPr>
          <a:lstStyle>
            <a:lvl1pPr>
              <a:defRPr b="1" sz="2400"/>
            </a:lvl1pPr>
          </a:lstStyle>
          <a:p>
            <a:pPr/>
            <a:r>
              <a:t>Title Text</a:t>
            </a:r>
          </a:p>
        </p:txBody>
      </p:sp>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164" name="Google Shape;125;p10"/>
          <p:cNvSpPr/>
          <p:nvPr/>
        </p:nvSpPr>
        <p:spPr>
          <a:xfrm>
            <a:off x="0" y="-1"/>
            <a:ext cx="632700" cy="588602"/>
          </a:xfrm>
          <a:prstGeom prst="rect">
            <a:avLst/>
          </a:prstGeom>
          <a:solidFill>
            <a:srgbClr val="1B212C"/>
          </a:solidFill>
          <a:ln w="12700">
            <a:miter lim="400000"/>
          </a:ln>
        </p:spPr>
        <p:txBody>
          <a:bodyPr lIns="45719" rIns="45719" anchor="ctr"/>
          <a:lstStyle/>
          <a:p>
            <a:pPr>
              <a:defRPr>
                <a:solidFill>
                  <a:srgbClr val="000000"/>
                </a:solidFill>
              </a:defRPr>
            </a:pPr>
          </a:p>
        </p:txBody>
      </p:sp>
      <p:sp>
        <p:nvSpPr>
          <p:cNvPr id="165" name="Google Shape;126;p10"/>
          <p:cNvSpPr/>
          <p:nvPr/>
        </p:nvSpPr>
        <p:spPr>
          <a:xfrm>
            <a:off x="212049" y="221750"/>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66" name="Google Shape;127;p10"/>
          <p:cNvSpPr/>
          <p:nvPr/>
        </p:nvSpPr>
        <p:spPr>
          <a:xfrm>
            <a:off x="212049" y="284224"/>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sp>
        <p:nvSpPr>
          <p:cNvPr id="167" name="Google Shape;128;p10"/>
          <p:cNvSpPr/>
          <p:nvPr/>
        </p:nvSpPr>
        <p:spPr>
          <a:xfrm>
            <a:off x="212049" y="346698"/>
            <a:ext cx="219600" cy="18901"/>
          </a:xfrm>
          <a:prstGeom prst="rect">
            <a:avLst/>
          </a:prstGeom>
          <a:solidFill>
            <a:srgbClr val="55688B">
              <a:alpha val="35980"/>
            </a:srgbClr>
          </a:solidFill>
          <a:ln w="12700">
            <a:miter lim="400000"/>
          </a:ln>
        </p:spPr>
        <p:txBody>
          <a:bodyPr lIns="45719" rIns="45719" anchor="ctr"/>
          <a:lstStyle/>
          <a:p>
            <a:pPr>
              <a:defRPr>
                <a:solidFill>
                  <a:srgbClr val="000000"/>
                </a:solidFill>
              </a:defRPr>
            </a:pPr>
          </a:p>
        </p:txBody>
      </p:sp>
      <p:grpSp>
        <p:nvGrpSpPr>
          <p:cNvPr id="170" name="Google Shape;129;p10"/>
          <p:cNvGrpSpPr/>
          <p:nvPr/>
        </p:nvGrpSpPr>
        <p:grpSpPr>
          <a:xfrm>
            <a:off x="0" y="381001"/>
            <a:ext cx="1037851" cy="1016288"/>
            <a:chOff x="0" y="0"/>
            <a:chExt cx="1037850" cy="1016287"/>
          </a:xfrm>
        </p:grpSpPr>
        <p:sp>
          <p:nvSpPr>
            <p:cNvPr id="168" name="Google Shape;130;p10"/>
            <p:cNvSpPr/>
            <p:nvPr/>
          </p:nvSpPr>
          <p:spPr>
            <a:xfrm rot="16200000">
              <a:off x="0" y="-1"/>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pPr>
                <a:defRPr>
                  <a:solidFill>
                    <a:srgbClr val="000000"/>
                  </a:solidFill>
                </a:defRPr>
              </a:pPr>
            </a:p>
          </p:txBody>
        </p:sp>
        <p:sp>
          <p:nvSpPr>
            <p:cNvPr id="169" name="Google Shape;131;p10"/>
            <p:cNvSpPr/>
            <p:nvPr/>
          </p:nvSpPr>
          <p:spPr>
            <a:xfrm flipH="1">
              <a:off x="229050" y="207487"/>
              <a:ext cx="808801" cy="808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0"/>
                  </a:lnTo>
                  <a:lnTo>
                    <a:pt x="21600" y="0"/>
                  </a:lnTo>
                  <a:lnTo>
                    <a:pt x="0" y="21600"/>
                  </a:lnTo>
                  <a:close/>
                </a:path>
              </a:pathLst>
            </a:custGeom>
            <a:solidFill>
              <a:srgbClr val="82C7A5"/>
            </a:solidFill>
            <a:ln w="12700" cap="flat">
              <a:noFill/>
              <a:miter lim="400000"/>
            </a:ln>
            <a:effectLst/>
          </p:spPr>
          <p:txBody>
            <a:bodyPr wrap="square" lIns="45719" tIns="45719" rIns="45719" bIns="45719" numCol="1" anchor="ctr">
              <a:noAutofit/>
            </a:bodyPr>
            <a:lstStyle/>
            <a:p>
              <a:pPr>
                <a:defRPr>
                  <a:solidFill>
                    <a:srgbClr val="000000"/>
                  </a:solidFill>
                </a:defRPr>
              </a:pPr>
            </a:p>
          </p:txBody>
        </p:sp>
      </p:grpSp>
      <p:sp>
        <p:nvSpPr>
          <p:cNvPr id="171" name="Title Text"/>
          <p:cNvSpPr txBox="1"/>
          <p:nvPr>
            <p:ph type="title"/>
          </p:nvPr>
        </p:nvSpPr>
        <p:spPr>
          <a:xfrm>
            <a:off x="1297499" y="393749"/>
            <a:ext cx="3798901" cy="1493102"/>
          </a:xfrm>
          <a:prstGeom prst="rect">
            <a:avLst/>
          </a:prstGeom>
        </p:spPr>
        <p:txBody>
          <a:bodyPr>
            <a:normAutofit fontScale="100000" lnSpcReduction="0"/>
          </a:bodyPr>
          <a:lstStyle>
            <a:lvl1pPr>
              <a:defRPr b="1" sz="2400"/>
            </a:lvl1pPr>
          </a:lstStyle>
          <a:p>
            <a:pPr/>
            <a:r>
              <a:t>Title Text</a:t>
            </a:r>
          </a:p>
        </p:txBody>
      </p:sp>
      <p:sp>
        <p:nvSpPr>
          <p:cNvPr id="172" name="Body Level One…"/>
          <p:cNvSpPr txBox="1"/>
          <p:nvPr>
            <p:ph type="body" sz="quarter" idx="1"/>
          </p:nvPr>
        </p:nvSpPr>
        <p:spPr>
          <a:xfrm>
            <a:off x="1297499" y="1972549"/>
            <a:ext cx="3798901" cy="2415901"/>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1B212C"/>
        </a:solidFill>
      </p:bgPr>
    </p:bg>
    <p:spTree>
      <p:nvGrpSpPr>
        <p:cNvPr id="1" name=""/>
        <p:cNvGrpSpPr/>
        <p:nvPr/>
      </p:nvGrpSpPr>
      <p:grpSpPr>
        <a:xfrm>
          <a:off x="0" y="0"/>
          <a:ext cx="0" cy="0"/>
          <a:chOff x="0" y="0"/>
          <a:chExt cx="0" cy="0"/>
        </a:xfrm>
      </p:grpSpPr>
      <p:sp>
        <p:nvSpPr>
          <p:cNvPr id="2" name="Title Text"/>
          <p:cNvSpPr txBox="1"/>
          <p:nvPr>
            <p:ph type="title"/>
          </p:nvPr>
        </p:nvSpPr>
        <p:spPr>
          <a:xfrm>
            <a:off x="457200" y="205978"/>
            <a:ext cx="8229600" cy="99417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lstStyle/>
          <a:p>
            <a:pPr/>
            <a:r>
              <a:t>Title Text</a:t>
            </a:r>
          </a:p>
        </p:txBody>
      </p:sp>
      <p:sp>
        <p:nvSpPr>
          <p:cNvPr id="3" name="Body Level One…"/>
          <p:cNvSpPr txBox="1"/>
          <p:nvPr>
            <p:ph type="body" idx="1"/>
          </p:nvPr>
        </p:nvSpPr>
        <p:spPr>
          <a:xfrm>
            <a:off x="457200" y="1200150"/>
            <a:ext cx="8229600" cy="39433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684345" y="4692391"/>
            <a:ext cx="336813" cy="335251"/>
          </a:xfrm>
          <a:prstGeom prst="rect">
            <a:avLst/>
          </a:prstGeom>
          <a:ln w="12700">
            <a:miter lim="400000"/>
          </a:ln>
        </p:spPr>
        <p:txBody>
          <a:bodyPr wrap="none" lIns="91424" tIns="91424" rIns="91424" bIns="91424" anchor="ctr">
            <a:spAutoFit/>
          </a:bodyPr>
          <a:lstStyle>
            <a:lvl1pPr algn="r">
              <a:defRPr sz="1000">
                <a:solidFill>
                  <a:srgbClr val="FFFFFF"/>
                </a:solidFill>
                <a:latin typeface="Lato"/>
                <a:ea typeface="Lato"/>
                <a:cs typeface="Lato"/>
                <a:sym typeface="Lato"/>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Montserrat"/>
          <a:ea typeface="Montserrat"/>
          <a:cs typeface="Montserrat"/>
          <a:sym typeface="Montserrat"/>
        </a:defRPr>
      </a:lvl1pPr>
      <a:lvl2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Montserrat"/>
          <a:ea typeface="Montserrat"/>
          <a:cs typeface="Montserrat"/>
          <a:sym typeface="Montserrat"/>
        </a:defRPr>
      </a:lvl2pPr>
      <a:lvl3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Montserrat"/>
          <a:ea typeface="Montserrat"/>
          <a:cs typeface="Montserrat"/>
          <a:sym typeface="Montserrat"/>
        </a:defRPr>
      </a:lvl3pPr>
      <a:lvl4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Montserrat"/>
          <a:ea typeface="Montserrat"/>
          <a:cs typeface="Montserrat"/>
          <a:sym typeface="Montserrat"/>
        </a:defRPr>
      </a:lvl4pPr>
      <a:lvl5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Montserrat"/>
          <a:ea typeface="Montserrat"/>
          <a:cs typeface="Montserrat"/>
          <a:sym typeface="Montserrat"/>
        </a:defRPr>
      </a:lvl5pPr>
      <a:lvl6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Montserrat"/>
          <a:ea typeface="Montserrat"/>
          <a:cs typeface="Montserrat"/>
          <a:sym typeface="Montserrat"/>
        </a:defRPr>
      </a:lvl6pPr>
      <a:lvl7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Montserrat"/>
          <a:ea typeface="Montserrat"/>
          <a:cs typeface="Montserrat"/>
          <a:sym typeface="Montserrat"/>
        </a:defRPr>
      </a:lvl7pPr>
      <a:lvl8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Montserrat"/>
          <a:ea typeface="Montserrat"/>
          <a:cs typeface="Montserrat"/>
          <a:sym typeface="Montserrat"/>
        </a:defRPr>
      </a:lvl8pPr>
      <a:lvl9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FFFFFF"/>
          </a:solidFill>
          <a:uFillTx/>
          <a:latin typeface="Montserrat"/>
          <a:ea typeface="Montserrat"/>
          <a:cs typeface="Montserrat"/>
          <a:sym typeface="Montserrat"/>
        </a:defRPr>
      </a:lvl9pPr>
    </p:titleStyle>
    <p:bodyStyle>
      <a:lvl1pPr marL="457200" marR="0" indent="-311150" algn="l" defTabSz="914400" rtl="0" latinLnBrk="0">
        <a:lnSpc>
          <a:spcPct val="115000"/>
        </a:lnSpc>
        <a:spcBef>
          <a:spcPts val="1600"/>
        </a:spcBef>
        <a:spcAft>
          <a:spcPts val="0"/>
        </a:spcAft>
        <a:buClr>
          <a:srgbClr val="FFFFFF"/>
        </a:buClr>
        <a:buSzPts val="1300"/>
        <a:buFont typeface="Helvetica"/>
        <a:buChar char="●"/>
        <a:tabLst/>
        <a:defRPr b="0" baseline="0" cap="none" i="0" spc="0" strike="noStrike" sz="1300" u="none">
          <a:solidFill>
            <a:srgbClr val="FFFFFF"/>
          </a:solidFill>
          <a:uFillTx/>
          <a:latin typeface="Lato"/>
          <a:ea typeface="Lato"/>
          <a:cs typeface="Lato"/>
          <a:sym typeface="Lato"/>
        </a:defRPr>
      </a:lvl1pPr>
      <a:lvl2pPr marL="968663" marR="0" indent="-352713" algn="l" defTabSz="914400" rtl="0" latinLnBrk="0">
        <a:lnSpc>
          <a:spcPct val="115000"/>
        </a:lnSpc>
        <a:spcBef>
          <a:spcPts val="1600"/>
        </a:spcBef>
        <a:spcAft>
          <a:spcPts val="0"/>
        </a:spcAft>
        <a:buClr>
          <a:srgbClr val="FFFFFF"/>
        </a:buClr>
        <a:buSzPts val="1300"/>
        <a:buFont typeface="Helvetica"/>
        <a:buChar char="○"/>
        <a:tabLst/>
        <a:defRPr b="0" baseline="0" cap="none" i="0" spc="0" strike="noStrike" sz="1300" u="none">
          <a:solidFill>
            <a:srgbClr val="FFFFFF"/>
          </a:solidFill>
          <a:uFillTx/>
          <a:latin typeface="Lato"/>
          <a:ea typeface="Lato"/>
          <a:cs typeface="Lato"/>
          <a:sym typeface="Lato"/>
        </a:defRPr>
      </a:lvl2pPr>
      <a:lvl3pPr marL="1425863" marR="0" indent="-352713" algn="l" defTabSz="914400" rtl="0" latinLnBrk="0">
        <a:lnSpc>
          <a:spcPct val="115000"/>
        </a:lnSpc>
        <a:spcBef>
          <a:spcPts val="1600"/>
        </a:spcBef>
        <a:spcAft>
          <a:spcPts val="0"/>
        </a:spcAft>
        <a:buClr>
          <a:srgbClr val="FFFFFF"/>
        </a:buClr>
        <a:buSzPts val="1300"/>
        <a:buFont typeface="Helvetica"/>
        <a:buChar char="■"/>
        <a:tabLst/>
        <a:defRPr b="0" baseline="0" cap="none" i="0" spc="0" strike="noStrike" sz="1300" u="none">
          <a:solidFill>
            <a:srgbClr val="FFFFFF"/>
          </a:solidFill>
          <a:uFillTx/>
          <a:latin typeface="Lato"/>
          <a:ea typeface="Lato"/>
          <a:cs typeface="Lato"/>
          <a:sym typeface="Lato"/>
        </a:defRPr>
      </a:lvl3pPr>
      <a:lvl4pPr marL="1883063" marR="0" indent="-352713" algn="l" defTabSz="914400" rtl="0" latinLnBrk="0">
        <a:lnSpc>
          <a:spcPct val="115000"/>
        </a:lnSpc>
        <a:spcBef>
          <a:spcPts val="1600"/>
        </a:spcBef>
        <a:spcAft>
          <a:spcPts val="0"/>
        </a:spcAft>
        <a:buClr>
          <a:srgbClr val="FFFFFF"/>
        </a:buClr>
        <a:buSzPts val="1300"/>
        <a:buFont typeface="Helvetica"/>
        <a:buChar char="●"/>
        <a:tabLst/>
        <a:defRPr b="0" baseline="0" cap="none" i="0" spc="0" strike="noStrike" sz="1300" u="none">
          <a:solidFill>
            <a:srgbClr val="FFFFFF"/>
          </a:solidFill>
          <a:uFillTx/>
          <a:latin typeface="Lato"/>
          <a:ea typeface="Lato"/>
          <a:cs typeface="Lato"/>
          <a:sym typeface="Lato"/>
        </a:defRPr>
      </a:lvl4pPr>
      <a:lvl5pPr marL="2340263" marR="0" indent="-352713" algn="l" defTabSz="914400" rtl="0" latinLnBrk="0">
        <a:lnSpc>
          <a:spcPct val="115000"/>
        </a:lnSpc>
        <a:spcBef>
          <a:spcPts val="1600"/>
        </a:spcBef>
        <a:spcAft>
          <a:spcPts val="0"/>
        </a:spcAft>
        <a:buClr>
          <a:srgbClr val="FFFFFF"/>
        </a:buClr>
        <a:buSzPts val="1300"/>
        <a:buFont typeface="Helvetica"/>
        <a:buChar char="○"/>
        <a:tabLst/>
        <a:defRPr b="0" baseline="0" cap="none" i="0" spc="0" strike="noStrike" sz="1300" u="none">
          <a:solidFill>
            <a:srgbClr val="FFFFFF"/>
          </a:solidFill>
          <a:uFillTx/>
          <a:latin typeface="Lato"/>
          <a:ea typeface="Lato"/>
          <a:cs typeface="Lato"/>
          <a:sym typeface="Lato"/>
        </a:defRPr>
      </a:lvl5pPr>
      <a:lvl6pPr marL="2797463" marR="0" indent="-352713" algn="l" defTabSz="914400" rtl="0" latinLnBrk="0">
        <a:lnSpc>
          <a:spcPct val="115000"/>
        </a:lnSpc>
        <a:spcBef>
          <a:spcPts val="1600"/>
        </a:spcBef>
        <a:spcAft>
          <a:spcPts val="0"/>
        </a:spcAft>
        <a:buClr>
          <a:srgbClr val="FFFFFF"/>
        </a:buClr>
        <a:buSzPts val="1300"/>
        <a:buFont typeface="Helvetica"/>
        <a:buChar char="■"/>
        <a:tabLst/>
        <a:defRPr b="0" baseline="0" cap="none" i="0" spc="0" strike="noStrike" sz="1300" u="none">
          <a:solidFill>
            <a:srgbClr val="FFFFFF"/>
          </a:solidFill>
          <a:uFillTx/>
          <a:latin typeface="Lato"/>
          <a:ea typeface="Lato"/>
          <a:cs typeface="Lato"/>
          <a:sym typeface="Lato"/>
        </a:defRPr>
      </a:lvl6pPr>
      <a:lvl7pPr marL="3254663" marR="0" indent="-352713" algn="l" defTabSz="914400" rtl="0" latinLnBrk="0">
        <a:lnSpc>
          <a:spcPct val="115000"/>
        </a:lnSpc>
        <a:spcBef>
          <a:spcPts val="1600"/>
        </a:spcBef>
        <a:spcAft>
          <a:spcPts val="0"/>
        </a:spcAft>
        <a:buClr>
          <a:srgbClr val="FFFFFF"/>
        </a:buClr>
        <a:buSzPts val="1300"/>
        <a:buFont typeface="Helvetica"/>
        <a:buChar char="●"/>
        <a:tabLst/>
        <a:defRPr b="0" baseline="0" cap="none" i="0" spc="0" strike="noStrike" sz="1300" u="none">
          <a:solidFill>
            <a:srgbClr val="FFFFFF"/>
          </a:solidFill>
          <a:uFillTx/>
          <a:latin typeface="Lato"/>
          <a:ea typeface="Lato"/>
          <a:cs typeface="Lato"/>
          <a:sym typeface="Lato"/>
        </a:defRPr>
      </a:lvl7pPr>
      <a:lvl8pPr marL="3711863" marR="0" indent="-352713" algn="l" defTabSz="914400" rtl="0" latinLnBrk="0">
        <a:lnSpc>
          <a:spcPct val="115000"/>
        </a:lnSpc>
        <a:spcBef>
          <a:spcPts val="1600"/>
        </a:spcBef>
        <a:spcAft>
          <a:spcPts val="0"/>
        </a:spcAft>
        <a:buClr>
          <a:srgbClr val="FFFFFF"/>
        </a:buClr>
        <a:buSzPts val="1300"/>
        <a:buFont typeface="Helvetica"/>
        <a:buChar char="○"/>
        <a:tabLst/>
        <a:defRPr b="0" baseline="0" cap="none" i="0" spc="0" strike="noStrike" sz="1300" u="none">
          <a:solidFill>
            <a:srgbClr val="FFFFFF"/>
          </a:solidFill>
          <a:uFillTx/>
          <a:latin typeface="Lato"/>
          <a:ea typeface="Lato"/>
          <a:cs typeface="Lato"/>
          <a:sym typeface="Lato"/>
        </a:defRPr>
      </a:lvl8pPr>
      <a:lvl9pPr marL="4169063" marR="0" indent="-352713" algn="l" defTabSz="914400" rtl="0" latinLnBrk="0">
        <a:lnSpc>
          <a:spcPct val="115000"/>
        </a:lnSpc>
        <a:spcBef>
          <a:spcPts val="1600"/>
        </a:spcBef>
        <a:spcAft>
          <a:spcPts val="0"/>
        </a:spcAft>
        <a:buClr>
          <a:srgbClr val="FFFFFF"/>
        </a:buClr>
        <a:buSzPts val="1300"/>
        <a:buFont typeface="Helvetica"/>
        <a:buChar char="■"/>
        <a:tabLst/>
        <a:defRPr b="0" baseline="0" cap="none" i="0" spc="0" strike="noStrike" sz="1300" u="none">
          <a:solidFill>
            <a:srgbClr val="FFFFFF"/>
          </a:solidFill>
          <a:uFillTx/>
          <a:latin typeface="Lato"/>
          <a:ea typeface="Lato"/>
          <a:cs typeface="Lato"/>
          <a:sym typeface="Lato"/>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png"/><Relationship Id="rId3" Type="http://schemas.openxmlformats.org/officeDocument/2006/relationships/image" Target="../media/image5.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5.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4.png"/><Relationship Id="rId3"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4.png"/><Relationship Id="rId3"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Google Shape;228;p17"/>
          <p:cNvSpPr txBox="1"/>
          <p:nvPr>
            <p:ph type="ctrTitle"/>
          </p:nvPr>
        </p:nvSpPr>
        <p:spPr>
          <a:xfrm>
            <a:off x="3671699" y="1929863"/>
            <a:ext cx="5017501" cy="1578901"/>
          </a:xfrm>
          <a:prstGeom prst="rect">
            <a:avLst/>
          </a:prstGeom>
        </p:spPr>
        <p:txBody>
          <a:bodyPr/>
          <a:lstStyle/>
          <a:p>
            <a:pPr>
              <a:defRPr b="1" sz="4500"/>
            </a:pPr>
            <a:r>
              <a:t>HackMAIT 5.0</a:t>
            </a:r>
          </a:p>
          <a:p>
            <a:pPr>
              <a:defRPr sz="2400">
                <a:latin typeface="+mj-lt"/>
                <a:ea typeface="+mj-ea"/>
                <a:cs typeface="+mj-cs"/>
                <a:sym typeface="Arial"/>
              </a:defRPr>
            </a:pPr>
            <a:r>
              <a:t>Rebuilding Tomorrow:</a:t>
            </a:r>
          </a:p>
          <a:p>
            <a:pPr>
              <a:defRPr sz="2400">
                <a:latin typeface="+mj-lt"/>
                <a:ea typeface="+mj-ea"/>
                <a:cs typeface="+mj-cs"/>
                <a:sym typeface="Arial"/>
              </a:defRPr>
            </a:pPr>
            <a:r>
              <a:t>Discover your technical prowess</a:t>
            </a:r>
          </a:p>
        </p:txBody>
      </p:sp>
      <p:sp>
        <p:nvSpPr>
          <p:cNvPr id="302" name="Google Shape;230;p17"/>
          <p:cNvSpPr txBox="1"/>
          <p:nvPr/>
        </p:nvSpPr>
        <p:spPr>
          <a:xfrm>
            <a:off x="4832549" y="4204599"/>
            <a:ext cx="3722101" cy="3987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defRPr>
                <a:solidFill>
                  <a:srgbClr val="FFFFFF"/>
                </a:solidFill>
                <a:latin typeface="Lato"/>
                <a:ea typeface="Lato"/>
                <a:cs typeface="Lato"/>
                <a:sym typeface="Lato"/>
              </a:defRPr>
            </a:pPr>
            <a:r>
              <a:t>TEAM NAME : </a:t>
            </a:r>
            <a:r>
              <a:t>Binary Brains</a:t>
            </a:r>
          </a:p>
        </p:txBody>
      </p:sp>
      <p:sp>
        <p:nvSpPr>
          <p:cNvPr id="303" name="Google Shape;231;p17"/>
          <p:cNvSpPr/>
          <p:nvPr/>
        </p:nvSpPr>
        <p:spPr>
          <a:xfrm rot="8099963">
            <a:off x="8189879" y="4543237"/>
            <a:ext cx="1406491" cy="703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lose/>
              </a:path>
            </a:pathLst>
          </a:custGeom>
          <a:solidFill>
            <a:srgbClr val="82C7A5"/>
          </a:solidFill>
          <a:ln>
            <a:solidFill>
              <a:srgbClr val="D9D9D9"/>
            </a:solidFill>
          </a:ln>
        </p:spPr>
        <p:txBody>
          <a:bodyPr lIns="45719" rIns="45719" anchor="ctr"/>
          <a:lstStyle/>
          <a:p>
            <a:pPr>
              <a:defRPr>
                <a:solidFill>
                  <a:srgbClr val="000000"/>
                </a:solidFill>
              </a:defRPr>
            </a:pPr>
          </a:p>
        </p:txBody>
      </p:sp>
      <p:sp>
        <p:nvSpPr>
          <p:cNvPr id="304" name="Google Shape;232;p17"/>
          <p:cNvSpPr txBox="1"/>
          <p:nvPr/>
        </p:nvSpPr>
        <p:spPr>
          <a:xfrm>
            <a:off x="8718674" y="4550800"/>
            <a:ext cx="348901" cy="5003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100">
                <a:solidFill>
                  <a:srgbClr val="000000"/>
                </a:solidFill>
                <a:latin typeface="Lato"/>
                <a:ea typeface="Lato"/>
                <a:cs typeface="Lato"/>
                <a:sym typeface="Lato"/>
              </a:defRPr>
            </a:lvl1pPr>
          </a:lstStyle>
          <a:p>
            <a:pPr/>
            <a:r>
              <a:t>1</a:t>
            </a:r>
          </a:p>
        </p:txBody>
      </p:sp>
      <p:pic>
        <p:nvPicPr>
          <p:cNvPr id="305" name="Google Shape;234;p17" descr="Google Shape;234;p17"/>
          <p:cNvPicPr>
            <a:picLocks noChangeAspect="1"/>
          </p:cNvPicPr>
          <p:nvPr/>
        </p:nvPicPr>
        <p:blipFill>
          <a:blip r:embed="rId2">
            <a:extLst/>
          </a:blip>
          <a:stretch>
            <a:fillRect/>
          </a:stretch>
        </p:blipFill>
        <p:spPr>
          <a:xfrm>
            <a:off x="237799" y="4453997"/>
            <a:ext cx="1627101" cy="560826"/>
          </a:xfrm>
          <a:prstGeom prst="rect">
            <a:avLst/>
          </a:prstGeom>
          <a:ln w="12700">
            <a:miter lim="400000"/>
          </a:ln>
        </p:spPr>
      </p:pic>
      <p:pic>
        <p:nvPicPr>
          <p:cNvPr id="306" name="Picture 4" descr="Picture 4"/>
          <p:cNvPicPr>
            <a:picLocks noChangeAspect="1"/>
          </p:cNvPicPr>
          <p:nvPr/>
        </p:nvPicPr>
        <p:blipFill>
          <a:blip r:embed="rId3">
            <a:extLst/>
          </a:blip>
          <a:stretch>
            <a:fillRect/>
          </a:stretch>
        </p:blipFill>
        <p:spPr>
          <a:xfrm>
            <a:off x="3685988" y="143984"/>
            <a:ext cx="3269352" cy="183901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Google Shape;239;p18"/>
          <p:cNvSpPr txBox="1"/>
          <p:nvPr>
            <p:ph type="title"/>
          </p:nvPr>
        </p:nvSpPr>
        <p:spPr>
          <a:xfrm>
            <a:off x="823849" y="1410663"/>
            <a:ext cx="6559802" cy="543901"/>
          </a:xfrm>
          <a:prstGeom prst="rect">
            <a:avLst/>
          </a:prstGeom>
        </p:spPr>
        <p:txBody>
          <a:bodyPr/>
          <a:lstStyle>
            <a:lvl1pPr defTabSz="905255">
              <a:defRPr sz="2376"/>
            </a:lvl1pPr>
          </a:lstStyle>
          <a:p>
            <a:pPr/>
            <a:r>
              <a:t>TEAM NAME:</a:t>
            </a:r>
          </a:p>
        </p:txBody>
      </p:sp>
      <p:sp>
        <p:nvSpPr>
          <p:cNvPr id="309" name="Google Shape;240;p18"/>
          <p:cNvSpPr txBox="1"/>
          <p:nvPr>
            <p:ph type="body" sz="quarter" idx="1"/>
          </p:nvPr>
        </p:nvSpPr>
        <p:spPr>
          <a:xfrm>
            <a:off x="823850" y="1962312"/>
            <a:ext cx="4776000" cy="1218901"/>
          </a:xfrm>
          <a:prstGeom prst="rect">
            <a:avLst/>
          </a:prstGeom>
        </p:spPr>
        <p:txBody>
          <a:bodyPr/>
          <a:lstStyle/>
          <a:p>
            <a:pPr marL="274320" indent="-186690" defTabSz="548640">
              <a:spcBef>
                <a:spcPts val="900"/>
              </a:spcBef>
              <a:buSzPts val="900"/>
              <a:defRPr sz="960"/>
            </a:pPr>
            <a:r>
              <a:t>Vaibhav Wason</a:t>
            </a:r>
            <a:r>
              <a:t> (Team Lead)</a:t>
            </a:r>
          </a:p>
          <a:p>
            <a:pPr marL="274320" indent="-186690" defTabSz="548640">
              <a:spcBef>
                <a:spcPts val="900"/>
              </a:spcBef>
              <a:buSzPts val="900"/>
              <a:defRPr sz="960"/>
            </a:pPr>
            <a:r>
              <a:t>Sahil Gouri</a:t>
            </a:r>
          </a:p>
          <a:p>
            <a:pPr marL="274320" indent="-186690" defTabSz="548640">
              <a:spcBef>
                <a:spcPts val="900"/>
              </a:spcBef>
              <a:buSzPts val="900"/>
              <a:defRPr sz="960"/>
            </a:pPr>
            <a:r>
              <a:t>Parv Parashar</a:t>
            </a:r>
            <a:r>
              <a:t> </a:t>
            </a:r>
          </a:p>
          <a:p>
            <a:pPr marL="274320" indent="-186690" defTabSz="548640">
              <a:spcBef>
                <a:spcPts val="900"/>
              </a:spcBef>
              <a:buSzPts val="900"/>
              <a:defRPr sz="960"/>
            </a:pPr>
            <a:r>
              <a:t>Bhavya Batra</a:t>
            </a:r>
          </a:p>
        </p:txBody>
      </p:sp>
      <p:sp>
        <p:nvSpPr>
          <p:cNvPr id="310" name="Google Shape;241;p18"/>
          <p:cNvSpPr txBox="1"/>
          <p:nvPr/>
        </p:nvSpPr>
        <p:spPr>
          <a:xfrm>
            <a:off x="976274" y="705313"/>
            <a:ext cx="6559802" cy="54390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defTabSz="722376">
              <a:defRPr b="1" sz="2370">
                <a:solidFill>
                  <a:srgbClr val="FFFFFF"/>
                </a:solidFill>
                <a:latin typeface="Montserrat"/>
                <a:ea typeface="Montserrat"/>
                <a:cs typeface="Montserrat"/>
                <a:sym typeface="Montserrat"/>
              </a:defRPr>
            </a:lvl1pPr>
          </a:lstStyle>
          <a:p>
            <a:pPr/>
            <a:r>
              <a:t>HACKER LOG</a:t>
            </a:r>
          </a:p>
        </p:txBody>
      </p:sp>
      <p:sp>
        <p:nvSpPr>
          <p:cNvPr id="311" name="Google Shape;242;p18"/>
          <p:cNvSpPr txBox="1"/>
          <p:nvPr/>
        </p:nvSpPr>
        <p:spPr>
          <a:xfrm>
            <a:off x="823849" y="3188912"/>
            <a:ext cx="6559802" cy="554326"/>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defTabSz="877823">
              <a:defRPr sz="2304">
                <a:solidFill>
                  <a:srgbClr val="FFFFFF"/>
                </a:solidFill>
                <a:latin typeface="Montserrat"/>
                <a:ea typeface="Montserrat"/>
                <a:cs typeface="Montserrat"/>
                <a:sym typeface="Montserrat"/>
              </a:defRPr>
            </a:pPr>
            <a:r>
              <a:t>PROJECT TITLE: </a:t>
            </a:r>
            <a:r>
              <a:t>F CUBE : Farmers First Friend</a:t>
            </a:r>
          </a:p>
        </p:txBody>
      </p:sp>
      <p:sp>
        <p:nvSpPr>
          <p:cNvPr id="312" name="Google Shape;243;p18"/>
          <p:cNvSpPr/>
          <p:nvPr/>
        </p:nvSpPr>
        <p:spPr>
          <a:xfrm rot="8099963">
            <a:off x="8189879" y="4543237"/>
            <a:ext cx="1406491" cy="703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lose/>
              </a:path>
            </a:pathLst>
          </a:custGeom>
          <a:solidFill>
            <a:srgbClr val="82C7A5"/>
          </a:solidFill>
          <a:ln>
            <a:solidFill>
              <a:srgbClr val="D9D9D9"/>
            </a:solidFill>
          </a:ln>
        </p:spPr>
        <p:txBody>
          <a:bodyPr lIns="45719" rIns="45719" anchor="ctr"/>
          <a:lstStyle/>
          <a:p>
            <a:pPr>
              <a:defRPr>
                <a:solidFill>
                  <a:srgbClr val="000000"/>
                </a:solidFill>
              </a:defRPr>
            </a:pPr>
          </a:p>
        </p:txBody>
      </p:sp>
      <p:sp>
        <p:nvSpPr>
          <p:cNvPr id="313" name="Google Shape;244;p18"/>
          <p:cNvSpPr txBox="1"/>
          <p:nvPr/>
        </p:nvSpPr>
        <p:spPr>
          <a:xfrm>
            <a:off x="8718674" y="4550800"/>
            <a:ext cx="348901" cy="5003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100">
                <a:solidFill>
                  <a:srgbClr val="000000"/>
                </a:solidFill>
                <a:latin typeface="Lato"/>
                <a:ea typeface="Lato"/>
                <a:cs typeface="Lato"/>
                <a:sym typeface="Lato"/>
              </a:defRPr>
            </a:lvl1pPr>
          </a:lstStyle>
          <a:p>
            <a:pPr/>
            <a:r>
              <a:t>2</a:t>
            </a:r>
          </a:p>
        </p:txBody>
      </p:sp>
      <p:pic>
        <p:nvPicPr>
          <p:cNvPr id="314" name="Google Shape;246;p18" descr="Google Shape;246;p18"/>
          <p:cNvPicPr>
            <a:picLocks noChangeAspect="1"/>
          </p:cNvPicPr>
          <p:nvPr/>
        </p:nvPicPr>
        <p:blipFill>
          <a:blip r:embed="rId2">
            <a:extLst/>
          </a:blip>
          <a:stretch>
            <a:fillRect/>
          </a:stretch>
        </p:blipFill>
        <p:spPr>
          <a:xfrm>
            <a:off x="117075" y="4494746"/>
            <a:ext cx="1473590" cy="507901"/>
          </a:xfrm>
          <a:prstGeom prst="rect">
            <a:avLst/>
          </a:prstGeom>
          <a:ln w="12700">
            <a:miter lim="400000"/>
          </a:ln>
        </p:spPr>
      </p:pic>
      <p:pic>
        <p:nvPicPr>
          <p:cNvPr id="315" name="Picture 1" descr="Picture 1"/>
          <p:cNvPicPr>
            <a:picLocks noChangeAspect="1"/>
          </p:cNvPicPr>
          <p:nvPr/>
        </p:nvPicPr>
        <p:blipFill>
          <a:blip r:embed="rId3">
            <a:extLst/>
          </a:blip>
          <a:stretch>
            <a:fillRect/>
          </a:stretch>
        </p:blipFill>
        <p:spPr>
          <a:xfrm>
            <a:off x="7327900" y="-86171"/>
            <a:ext cx="1816100" cy="1021557"/>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Google Shape;251;p19"/>
          <p:cNvSpPr txBox="1"/>
          <p:nvPr>
            <p:ph type="title"/>
          </p:nvPr>
        </p:nvSpPr>
        <p:spPr>
          <a:xfrm>
            <a:off x="1305966" y="644983"/>
            <a:ext cx="7038901" cy="914101"/>
          </a:xfrm>
          <a:prstGeom prst="rect">
            <a:avLst/>
          </a:prstGeom>
        </p:spPr>
        <p:txBody>
          <a:bodyPr/>
          <a:lstStyle>
            <a:lvl1pPr defTabSz="676655">
              <a:defRPr sz="1776"/>
            </a:lvl1pPr>
          </a:lstStyle>
          <a:p>
            <a:pPr/>
            <a:r>
              <a:t>Despite advancements in agricultural technology, farmers often struggle to maximize their profits and crop outputs efficiently</a:t>
            </a:r>
          </a:p>
        </p:txBody>
      </p:sp>
      <p:sp>
        <p:nvSpPr>
          <p:cNvPr id="318" name="Google Shape;252;p19"/>
          <p:cNvSpPr txBox="1"/>
          <p:nvPr>
            <p:ph type="body" idx="1"/>
          </p:nvPr>
        </p:nvSpPr>
        <p:spPr>
          <a:xfrm>
            <a:off x="1128166" y="1671398"/>
            <a:ext cx="7038901" cy="3299577"/>
          </a:xfrm>
          <a:prstGeom prst="rect">
            <a:avLst/>
          </a:prstGeom>
        </p:spPr>
        <p:txBody>
          <a:bodyPr/>
          <a:lstStyle/>
          <a:p>
            <a:pPr indent="-336550">
              <a:defRPr>
                <a:latin typeface="Montserrat"/>
                <a:ea typeface="Montserrat"/>
                <a:cs typeface="Montserrat"/>
                <a:sym typeface="Montserrat"/>
              </a:defRPr>
            </a:pPr>
            <a:r>
              <a:t>A farmer, let's call him Mr Singh from Punjab, recently completed harvesting his wheat crop and anticipates a gap of 2-3 months before the next cultivation cycle begins. During this idle period, Mr Singh is eager to utilize his land efficiently but is unsure about the ideal crop or plant that would maximize output given his location and available resources.</a:t>
            </a:r>
          </a:p>
          <a:p>
            <a:pPr indent="-336550">
              <a:defRPr>
                <a:latin typeface="Montserrat"/>
                <a:ea typeface="Montserrat"/>
                <a:cs typeface="Montserrat"/>
                <a:sym typeface="Montserrat"/>
              </a:defRPr>
            </a:pPr>
            <a:r>
              <a:t>According to a recent study published in 'Punjab Agriculture Today,' farmers in the region are exploring alternative crops such as pulses and oilseeds to diversify their income streams and improve soil health. The study highlights success stories of farmers who have adopted such practices, showcasing significant yield increases and financial benefits.</a:t>
            </a:r>
          </a:p>
        </p:txBody>
      </p:sp>
      <p:sp>
        <p:nvSpPr>
          <p:cNvPr id="319" name="Google Shape;253;p19"/>
          <p:cNvSpPr/>
          <p:nvPr/>
        </p:nvSpPr>
        <p:spPr>
          <a:xfrm rot="8099963">
            <a:off x="8189879" y="4543237"/>
            <a:ext cx="1406491" cy="703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lose/>
              </a:path>
            </a:pathLst>
          </a:custGeom>
          <a:solidFill>
            <a:srgbClr val="82C7A5"/>
          </a:solidFill>
          <a:ln>
            <a:solidFill>
              <a:srgbClr val="D9D9D9"/>
            </a:solidFill>
          </a:ln>
        </p:spPr>
        <p:txBody>
          <a:bodyPr lIns="45719" rIns="45719" anchor="ctr"/>
          <a:lstStyle/>
          <a:p>
            <a:pPr>
              <a:defRPr>
                <a:solidFill>
                  <a:srgbClr val="000000"/>
                </a:solidFill>
              </a:defRPr>
            </a:pPr>
          </a:p>
        </p:txBody>
      </p:sp>
      <p:sp>
        <p:nvSpPr>
          <p:cNvPr id="320" name="Google Shape;254;p19"/>
          <p:cNvSpPr txBox="1"/>
          <p:nvPr/>
        </p:nvSpPr>
        <p:spPr>
          <a:xfrm>
            <a:off x="8718674" y="4550800"/>
            <a:ext cx="348901" cy="5003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100">
                <a:solidFill>
                  <a:srgbClr val="000000"/>
                </a:solidFill>
                <a:latin typeface="Lato"/>
                <a:ea typeface="Lato"/>
                <a:cs typeface="Lato"/>
                <a:sym typeface="Lato"/>
              </a:defRPr>
            </a:lvl1pPr>
          </a:lstStyle>
          <a:p>
            <a:pPr/>
            <a:r>
              <a:t>3</a:t>
            </a:r>
          </a:p>
        </p:txBody>
      </p:sp>
      <p:pic>
        <p:nvPicPr>
          <p:cNvPr id="321" name="Google Shape;256;p19" descr="Google Shape;256;p19"/>
          <p:cNvPicPr>
            <a:picLocks noChangeAspect="1"/>
          </p:cNvPicPr>
          <p:nvPr/>
        </p:nvPicPr>
        <p:blipFill>
          <a:blip r:embed="rId2">
            <a:extLst/>
          </a:blip>
          <a:stretch>
            <a:fillRect/>
          </a:stretch>
        </p:blipFill>
        <p:spPr>
          <a:xfrm>
            <a:off x="117075" y="4494746"/>
            <a:ext cx="1473590" cy="507901"/>
          </a:xfrm>
          <a:prstGeom prst="rect">
            <a:avLst/>
          </a:prstGeom>
          <a:ln w="12700">
            <a:miter lim="400000"/>
          </a:ln>
        </p:spPr>
      </p:pic>
      <p:pic>
        <p:nvPicPr>
          <p:cNvPr id="322" name="Picture 1" descr="Picture 1"/>
          <p:cNvPicPr>
            <a:picLocks noChangeAspect="1"/>
          </p:cNvPicPr>
          <p:nvPr/>
        </p:nvPicPr>
        <p:blipFill>
          <a:blip r:embed="rId3">
            <a:extLst/>
          </a:blip>
          <a:stretch>
            <a:fillRect/>
          </a:stretch>
        </p:blipFill>
        <p:spPr>
          <a:xfrm>
            <a:off x="7306467" y="-86171"/>
            <a:ext cx="1816101" cy="1021557"/>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Google Shape;252;p19"/>
          <p:cNvSpPr txBox="1"/>
          <p:nvPr>
            <p:ph type="body" idx="1"/>
          </p:nvPr>
        </p:nvSpPr>
        <p:spPr>
          <a:xfrm>
            <a:off x="1052550" y="819700"/>
            <a:ext cx="7038900" cy="3504100"/>
          </a:xfrm>
          <a:prstGeom prst="rect">
            <a:avLst/>
          </a:prstGeom>
        </p:spPr>
        <p:txBody>
          <a:bodyPr/>
          <a:lstStyle/>
          <a:p>
            <a:pPr indent="-336550">
              <a:buSzPts val="1400"/>
              <a:defRPr sz="1400">
                <a:latin typeface="Montserrat"/>
                <a:ea typeface="Montserrat"/>
                <a:cs typeface="Montserrat"/>
                <a:sym typeface="Montserrat"/>
              </a:defRPr>
            </a:pPr>
          </a:p>
          <a:p>
            <a:pPr indent="-336550">
              <a:buSzPts val="1400"/>
              <a:defRPr sz="1400">
                <a:latin typeface="Montserrat"/>
                <a:ea typeface="Montserrat"/>
                <a:cs typeface="Montserrat"/>
                <a:sym typeface="Montserrat"/>
              </a:defRPr>
            </a:pPr>
            <a:r>
              <a:t>Furthermore, data from the Punjab Agricultural University's research department reveals that certain leguminous crops like chickpeas and lentils are well-suited for post-wheat cultivation periods due to their nitrogen-fixing properties, which enhance soil fertility and prepare the land for subsequent crops like rice or maize.</a:t>
            </a:r>
          </a:p>
          <a:p>
            <a:pPr indent="-336550">
              <a:buSzPts val="1400"/>
              <a:defRPr sz="1400">
                <a:latin typeface="Montserrat"/>
                <a:ea typeface="Montserrat"/>
                <a:cs typeface="Montserrat"/>
                <a:sym typeface="Montserrat"/>
              </a:defRPr>
            </a:pPr>
            <a:r>
              <a:t>Taking into account Mr Singh's specific location, soil conditions, and available resources, our AI-powered platform recommends a tailored list of crops based on these insights and market trends. By leveraging such data-driven recommendations, Mr Singh can make informed decisions to optimize his land use and achieve maximum output during the interim period between crop cycles.</a:t>
            </a:r>
          </a:p>
        </p:txBody>
      </p:sp>
      <p:sp>
        <p:nvSpPr>
          <p:cNvPr id="325" name="Google Shape;253;p19"/>
          <p:cNvSpPr/>
          <p:nvPr/>
        </p:nvSpPr>
        <p:spPr>
          <a:xfrm rot="8099963">
            <a:off x="8189879" y="4543237"/>
            <a:ext cx="1406491" cy="703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lose/>
              </a:path>
            </a:pathLst>
          </a:custGeom>
          <a:solidFill>
            <a:srgbClr val="82C7A5"/>
          </a:solidFill>
          <a:ln>
            <a:solidFill>
              <a:srgbClr val="D9D9D9"/>
            </a:solidFill>
          </a:ln>
        </p:spPr>
        <p:txBody>
          <a:bodyPr lIns="45719" rIns="45719" anchor="ctr"/>
          <a:lstStyle/>
          <a:p>
            <a:pPr>
              <a:defRPr>
                <a:solidFill>
                  <a:srgbClr val="000000"/>
                </a:solidFill>
              </a:defRPr>
            </a:pPr>
          </a:p>
        </p:txBody>
      </p:sp>
      <p:sp>
        <p:nvSpPr>
          <p:cNvPr id="326" name="Google Shape;254;p19"/>
          <p:cNvSpPr txBox="1"/>
          <p:nvPr/>
        </p:nvSpPr>
        <p:spPr>
          <a:xfrm>
            <a:off x="8718674" y="4550800"/>
            <a:ext cx="348901" cy="5003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100">
                <a:solidFill>
                  <a:srgbClr val="000000"/>
                </a:solidFill>
                <a:latin typeface="Lato"/>
                <a:ea typeface="Lato"/>
                <a:cs typeface="Lato"/>
                <a:sym typeface="Lato"/>
              </a:defRPr>
            </a:lvl1pPr>
          </a:lstStyle>
          <a:p>
            <a:pPr/>
            <a:r>
              <a:t>3</a:t>
            </a:r>
          </a:p>
        </p:txBody>
      </p:sp>
      <p:pic>
        <p:nvPicPr>
          <p:cNvPr id="327" name="Google Shape;256;p19" descr="Google Shape;256;p19"/>
          <p:cNvPicPr>
            <a:picLocks noChangeAspect="1"/>
          </p:cNvPicPr>
          <p:nvPr/>
        </p:nvPicPr>
        <p:blipFill>
          <a:blip r:embed="rId2">
            <a:extLst/>
          </a:blip>
          <a:stretch>
            <a:fillRect/>
          </a:stretch>
        </p:blipFill>
        <p:spPr>
          <a:xfrm>
            <a:off x="117075" y="4494746"/>
            <a:ext cx="1473590" cy="507901"/>
          </a:xfrm>
          <a:prstGeom prst="rect">
            <a:avLst/>
          </a:prstGeom>
          <a:ln w="12700">
            <a:miter lim="400000"/>
          </a:ln>
        </p:spPr>
      </p:pic>
      <p:pic>
        <p:nvPicPr>
          <p:cNvPr id="328" name="Picture 1" descr="Picture 1"/>
          <p:cNvPicPr>
            <a:picLocks noChangeAspect="1"/>
          </p:cNvPicPr>
          <p:nvPr/>
        </p:nvPicPr>
        <p:blipFill>
          <a:blip r:embed="rId3">
            <a:extLst/>
          </a:blip>
          <a:stretch>
            <a:fillRect/>
          </a:stretch>
        </p:blipFill>
        <p:spPr>
          <a:xfrm>
            <a:off x="7306467" y="-86171"/>
            <a:ext cx="1816101" cy="1021557"/>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Google Shape;261;p20"/>
          <p:cNvSpPr txBox="1"/>
          <p:nvPr>
            <p:ph type="title"/>
          </p:nvPr>
        </p:nvSpPr>
        <p:spPr>
          <a:xfrm>
            <a:off x="1297500" y="829575"/>
            <a:ext cx="7038900" cy="914101"/>
          </a:xfrm>
          <a:prstGeom prst="rect">
            <a:avLst/>
          </a:prstGeom>
        </p:spPr>
        <p:txBody>
          <a:bodyPr/>
          <a:lstStyle/>
          <a:p>
            <a:pPr/>
            <a:r>
              <a:t> Solution  / Product / Services </a:t>
            </a:r>
          </a:p>
        </p:txBody>
      </p:sp>
      <p:sp>
        <p:nvSpPr>
          <p:cNvPr id="331" name="Google Shape;268;p20"/>
          <p:cNvSpPr/>
          <p:nvPr/>
        </p:nvSpPr>
        <p:spPr>
          <a:xfrm rot="8099963">
            <a:off x="8189879" y="4543237"/>
            <a:ext cx="1406491" cy="703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lose/>
              </a:path>
            </a:pathLst>
          </a:custGeom>
          <a:solidFill>
            <a:srgbClr val="82C7A5"/>
          </a:solidFill>
          <a:ln>
            <a:solidFill>
              <a:srgbClr val="D9D9D9"/>
            </a:solidFill>
          </a:ln>
        </p:spPr>
        <p:txBody>
          <a:bodyPr lIns="45719" rIns="45719" anchor="ctr"/>
          <a:lstStyle/>
          <a:p>
            <a:pPr>
              <a:defRPr>
                <a:solidFill>
                  <a:srgbClr val="000000"/>
                </a:solidFill>
              </a:defRPr>
            </a:pPr>
          </a:p>
        </p:txBody>
      </p:sp>
      <p:sp>
        <p:nvSpPr>
          <p:cNvPr id="332" name="Google Shape;269;p20"/>
          <p:cNvSpPr txBox="1"/>
          <p:nvPr/>
        </p:nvSpPr>
        <p:spPr>
          <a:xfrm>
            <a:off x="8718674" y="4550800"/>
            <a:ext cx="348901" cy="5003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100">
                <a:solidFill>
                  <a:srgbClr val="000000"/>
                </a:solidFill>
                <a:latin typeface="Lato"/>
                <a:ea typeface="Lato"/>
                <a:cs typeface="Lato"/>
                <a:sym typeface="Lato"/>
              </a:defRPr>
            </a:lvl1pPr>
          </a:lstStyle>
          <a:p>
            <a:pPr/>
            <a:r>
              <a:t>4</a:t>
            </a:r>
          </a:p>
        </p:txBody>
      </p:sp>
      <p:pic>
        <p:nvPicPr>
          <p:cNvPr id="333" name="Google Shape;271;p20" descr="Google Shape;271;p20"/>
          <p:cNvPicPr>
            <a:picLocks noChangeAspect="1"/>
          </p:cNvPicPr>
          <p:nvPr/>
        </p:nvPicPr>
        <p:blipFill>
          <a:blip r:embed="rId2">
            <a:extLst/>
          </a:blip>
          <a:stretch>
            <a:fillRect/>
          </a:stretch>
        </p:blipFill>
        <p:spPr>
          <a:xfrm>
            <a:off x="117075" y="4494746"/>
            <a:ext cx="1473590" cy="507901"/>
          </a:xfrm>
          <a:prstGeom prst="rect">
            <a:avLst/>
          </a:prstGeom>
          <a:ln w="12700">
            <a:miter lim="400000"/>
          </a:ln>
        </p:spPr>
      </p:pic>
      <p:pic>
        <p:nvPicPr>
          <p:cNvPr id="334" name="Picture 1" descr="Picture 1"/>
          <p:cNvPicPr>
            <a:picLocks noChangeAspect="1"/>
          </p:cNvPicPr>
          <p:nvPr/>
        </p:nvPicPr>
        <p:blipFill>
          <a:blip r:embed="rId3">
            <a:extLst/>
          </a:blip>
          <a:stretch>
            <a:fillRect/>
          </a:stretch>
        </p:blipFill>
        <p:spPr>
          <a:xfrm>
            <a:off x="7327900" y="-86171"/>
            <a:ext cx="1816100" cy="1021557"/>
          </a:xfrm>
          <a:prstGeom prst="rect">
            <a:avLst/>
          </a:prstGeom>
          <a:ln w="12700">
            <a:miter lim="400000"/>
          </a:ln>
        </p:spPr>
      </p:pic>
      <p:sp>
        <p:nvSpPr>
          <p:cNvPr id="335" name="1) Our website is a comprehensive tool for farmers, offering vital services like identifying the most suitable crops for cultivation. With our AI chatbot feature, farmers can access valuable insights, enhancing their decision-making process and agricultu"/>
          <p:cNvSpPr txBox="1"/>
          <p:nvPr/>
        </p:nvSpPr>
        <p:spPr>
          <a:xfrm>
            <a:off x="1342755" y="1454614"/>
            <a:ext cx="7385805" cy="293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355600">
              <a:defRPr sz="1300">
                <a:solidFill>
                  <a:srgbClr val="FFFFFF"/>
                </a:solidFill>
                <a:latin typeface="Montserrat"/>
                <a:ea typeface="Montserrat"/>
                <a:cs typeface="Montserrat"/>
                <a:sym typeface="Montserrat"/>
              </a:defRPr>
            </a:pPr>
            <a:r>
              <a:t>1) Our website is a comprehensive tool for farmers, offering vital services like identifying the most suitable crops for cultivation. With our AI chatbot feature, farmers can access valuable insights, enhancing their decision-making process and agricultural practices.</a:t>
            </a:r>
          </a:p>
          <a:p>
            <a:pPr defTabSz="355600">
              <a:defRPr sz="1300">
                <a:solidFill>
                  <a:srgbClr val="FFFFFF"/>
                </a:solidFill>
                <a:latin typeface="Montserrat"/>
                <a:ea typeface="Montserrat"/>
                <a:cs typeface="Montserrat"/>
                <a:sym typeface="Montserrat"/>
              </a:defRPr>
            </a:pPr>
          </a:p>
          <a:p>
            <a:pPr defTabSz="355600">
              <a:defRPr sz="1300">
                <a:solidFill>
                  <a:srgbClr val="FFFFFF"/>
                </a:solidFill>
                <a:latin typeface="Montserrat"/>
                <a:ea typeface="Montserrat"/>
                <a:cs typeface="Montserrat"/>
                <a:sym typeface="Montserrat"/>
              </a:defRPr>
            </a:pPr>
            <a:r>
              <a:t>2) To provide accurate guidance, we require the land location to determine soil type and temperature. This meticulous analysis informs our crop recommendations.</a:t>
            </a:r>
          </a:p>
          <a:p>
            <a:pPr defTabSz="355600">
              <a:defRPr sz="1300">
                <a:solidFill>
                  <a:srgbClr val="FFFFFF"/>
                </a:solidFill>
                <a:latin typeface="Montserrat"/>
                <a:ea typeface="Montserrat"/>
                <a:cs typeface="Montserrat"/>
                <a:sym typeface="Montserrat"/>
              </a:defRPr>
            </a:pPr>
          </a:p>
          <a:p>
            <a:pPr defTabSz="355600">
              <a:defRPr sz="1300">
                <a:solidFill>
                  <a:srgbClr val="FFFFFF"/>
                </a:solidFill>
                <a:latin typeface="Montserrat"/>
                <a:ea typeface="Montserrat"/>
                <a:cs typeface="Montserrat"/>
                <a:sym typeface="Montserrat"/>
              </a:defRPr>
            </a:pPr>
            <a:r>
              <a:t>3) Our website seamlessly integrates datasets on soil types, local temperatures, and crop requirements. By leveraging this information, we tailor recommendations specific to each farmer's needs.</a:t>
            </a:r>
          </a:p>
          <a:p>
            <a:pPr defTabSz="355600">
              <a:defRPr sz="1300">
                <a:solidFill>
                  <a:srgbClr val="FFFFFF"/>
                </a:solidFill>
                <a:latin typeface="Montserrat"/>
                <a:ea typeface="Montserrat"/>
                <a:cs typeface="Montserrat"/>
                <a:sym typeface="Montserrat"/>
              </a:defRPr>
            </a:pPr>
          </a:p>
          <a:p>
            <a:pPr defTabSz="355600">
              <a:defRPr sz="1300">
                <a:solidFill>
                  <a:srgbClr val="FFFFFF"/>
                </a:solidFill>
                <a:latin typeface="Montserrat"/>
                <a:ea typeface="Montserrat"/>
                <a:cs typeface="Montserrat"/>
                <a:sym typeface="Montserrat"/>
              </a:defRPr>
            </a:pPr>
            <a:r>
              <a:t>4) Additionally, we empower farmers with real-time crop prices based on market trends from the previous or current year. This data not only informs decision-making but also helps navigate market dynamics effectively, ensuring optimal returns on agricultural investments.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7" name="Google Shape;276;p21"/>
          <p:cNvSpPr txBox="1"/>
          <p:nvPr>
            <p:ph type="title"/>
          </p:nvPr>
        </p:nvSpPr>
        <p:spPr>
          <a:xfrm>
            <a:off x="1297500" y="858949"/>
            <a:ext cx="7038900" cy="540901"/>
          </a:xfrm>
          <a:prstGeom prst="rect">
            <a:avLst/>
          </a:prstGeom>
        </p:spPr>
        <p:txBody>
          <a:bodyPr/>
          <a:lstStyle>
            <a:lvl1pPr defTabSz="905255">
              <a:defRPr sz="2376"/>
            </a:lvl1pPr>
          </a:lstStyle>
          <a:p>
            <a:pPr/>
            <a:r>
              <a:t>Future Scope and scalibility</a:t>
            </a:r>
          </a:p>
        </p:txBody>
      </p:sp>
      <p:pic>
        <p:nvPicPr>
          <p:cNvPr id="338" name="Google Shape;279;p21" descr="Google Shape;279;p21"/>
          <p:cNvPicPr>
            <a:picLocks noChangeAspect="1"/>
          </p:cNvPicPr>
          <p:nvPr/>
        </p:nvPicPr>
        <p:blipFill>
          <a:blip r:embed="rId2">
            <a:extLst/>
          </a:blip>
          <a:stretch>
            <a:fillRect/>
          </a:stretch>
        </p:blipFill>
        <p:spPr>
          <a:xfrm>
            <a:off x="117075" y="4494746"/>
            <a:ext cx="1473590" cy="507901"/>
          </a:xfrm>
          <a:prstGeom prst="rect">
            <a:avLst/>
          </a:prstGeom>
          <a:ln w="12700">
            <a:miter lim="400000"/>
          </a:ln>
        </p:spPr>
      </p:pic>
      <p:sp>
        <p:nvSpPr>
          <p:cNvPr id="339" name="Google Shape;280;p21"/>
          <p:cNvSpPr/>
          <p:nvPr/>
        </p:nvSpPr>
        <p:spPr>
          <a:xfrm rot="8099963">
            <a:off x="8189879" y="4543237"/>
            <a:ext cx="1406491" cy="703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lose/>
              </a:path>
            </a:pathLst>
          </a:custGeom>
          <a:solidFill>
            <a:srgbClr val="82C7A5"/>
          </a:solidFill>
          <a:ln>
            <a:solidFill>
              <a:srgbClr val="D9D9D9"/>
            </a:solidFill>
          </a:ln>
        </p:spPr>
        <p:txBody>
          <a:bodyPr lIns="45719" rIns="45719" anchor="ctr"/>
          <a:lstStyle/>
          <a:p>
            <a:pPr>
              <a:defRPr>
                <a:solidFill>
                  <a:srgbClr val="000000"/>
                </a:solidFill>
              </a:defRPr>
            </a:pPr>
          </a:p>
        </p:txBody>
      </p:sp>
      <p:sp>
        <p:nvSpPr>
          <p:cNvPr id="340" name="Google Shape;281;p21"/>
          <p:cNvSpPr txBox="1"/>
          <p:nvPr/>
        </p:nvSpPr>
        <p:spPr>
          <a:xfrm>
            <a:off x="8718674" y="4550800"/>
            <a:ext cx="348901" cy="5003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100">
                <a:solidFill>
                  <a:srgbClr val="000000"/>
                </a:solidFill>
                <a:latin typeface="Lato"/>
                <a:ea typeface="Lato"/>
                <a:cs typeface="Lato"/>
                <a:sym typeface="Lato"/>
              </a:defRPr>
            </a:lvl1pPr>
          </a:lstStyle>
          <a:p>
            <a:pPr/>
            <a:r>
              <a:t>5</a:t>
            </a:r>
          </a:p>
        </p:txBody>
      </p:sp>
      <p:pic>
        <p:nvPicPr>
          <p:cNvPr id="341" name="Picture 1" descr="Picture 1"/>
          <p:cNvPicPr>
            <a:picLocks noChangeAspect="1"/>
          </p:cNvPicPr>
          <p:nvPr/>
        </p:nvPicPr>
        <p:blipFill>
          <a:blip r:embed="rId3">
            <a:extLst/>
          </a:blip>
          <a:stretch>
            <a:fillRect/>
          </a:stretch>
        </p:blipFill>
        <p:spPr>
          <a:xfrm>
            <a:off x="7327900" y="-86171"/>
            <a:ext cx="1816100" cy="1021557"/>
          </a:xfrm>
          <a:prstGeom prst="rect">
            <a:avLst/>
          </a:prstGeom>
          <a:ln w="12700">
            <a:miter lim="400000"/>
          </a:ln>
        </p:spPr>
      </p:pic>
      <p:sp>
        <p:nvSpPr>
          <p:cNvPr id="342" name="1. Strategic Market Expansion: Our vision encompasses a data-driven approach that taps into diverse agricultural regions, leveraging insights from reputable sources and expert opinions. This strategic foundation allows us to tailor our platform for optim"/>
          <p:cNvSpPr txBox="1"/>
          <p:nvPr/>
        </p:nvSpPr>
        <p:spPr>
          <a:xfrm>
            <a:off x="1378815" y="1315296"/>
            <a:ext cx="7547452" cy="3342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355600">
              <a:defRPr sz="1300">
                <a:solidFill>
                  <a:srgbClr val="FFFFFF"/>
                </a:solidFill>
                <a:latin typeface="Montserrat"/>
                <a:ea typeface="Montserrat"/>
                <a:cs typeface="Montserrat"/>
                <a:sym typeface="Montserrat"/>
              </a:defRPr>
            </a:pPr>
            <a:r>
              <a:t>1. </a:t>
            </a:r>
            <a:r>
              <a:rPr u="sng"/>
              <a:t>Strategic Market Expansion</a:t>
            </a:r>
            <a:r>
              <a:t>: Our vision encompasses a data-driven approach that taps into diverse agricultural regions, leveraging insights from reputable sources and expert opinions. This strategic foundation allows us to tailor our platform for optimal performance and relevance across different markets nationally and globally, ensuring scalability and market penetration.</a:t>
            </a:r>
          </a:p>
          <a:p>
            <a:pPr defTabSz="355600">
              <a:defRPr sz="1300">
                <a:solidFill>
                  <a:srgbClr val="FFFFFF"/>
                </a:solidFill>
                <a:latin typeface="Montserrat"/>
                <a:ea typeface="Montserrat"/>
                <a:cs typeface="Montserrat"/>
                <a:sym typeface="Montserrat"/>
              </a:defRPr>
            </a:pPr>
          </a:p>
          <a:p>
            <a:pPr defTabSz="355600">
              <a:defRPr sz="1300">
                <a:solidFill>
                  <a:srgbClr val="FFFFFF"/>
                </a:solidFill>
                <a:latin typeface="Montserrat"/>
                <a:ea typeface="Montserrat"/>
                <a:cs typeface="Montserrat"/>
                <a:sym typeface="Montserrat"/>
              </a:defRPr>
            </a:pPr>
            <a:r>
              <a:t>2. </a:t>
            </a:r>
            <a:r>
              <a:rPr u="sng"/>
              <a:t>Innovative Technology Integration</a:t>
            </a:r>
            <a:r>
              <a:t>: Building on our conceptual AI-powered platform, we will be pioneering the integration of cutting-edge technologies such as machine learning, satellite imaging, and IoT devices. These advancements, grounded in industry best practices and emerging trends, aim to revolutionize how farmers access information and make decisions, providing scalable and adaptable solutions that stay ahead of the curve.</a:t>
            </a:r>
          </a:p>
          <a:p>
            <a:pPr defTabSz="355600">
              <a:defRPr sz="1300">
                <a:solidFill>
                  <a:srgbClr val="FFFFFF"/>
                </a:solidFill>
                <a:latin typeface="Montserrat"/>
                <a:ea typeface="Montserrat"/>
                <a:cs typeface="Montserrat"/>
                <a:sym typeface="Montserrat"/>
              </a:defRPr>
            </a:pPr>
          </a:p>
          <a:p>
            <a:pPr defTabSz="355600">
              <a:defRPr sz="1300">
                <a:solidFill>
                  <a:srgbClr val="FFFFFF"/>
                </a:solidFill>
                <a:latin typeface="Montserrat"/>
                <a:ea typeface="Montserrat"/>
                <a:cs typeface="Montserrat"/>
                <a:sym typeface="Montserrat"/>
              </a:defRPr>
            </a:pPr>
            <a:r>
              <a:t>3. </a:t>
            </a:r>
            <a:r>
              <a:rPr u="sng"/>
              <a:t>Strategic Collaborations for Future-Proofing</a:t>
            </a:r>
            <a:r>
              <a:t>: We will forge strategic partnerships with agricultural experts, research institutions, and industry leaders to access cutting-edge research, validate our approach, and refine our offerings. These collaborations, backed by industry insights and forward-thinking strategies, ensure that our platform remains at the forefront of innovation and market relevance.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44" name="Google Shape;279;p21" descr="Google Shape;279;p21"/>
          <p:cNvPicPr>
            <a:picLocks noChangeAspect="1"/>
          </p:cNvPicPr>
          <p:nvPr/>
        </p:nvPicPr>
        <p:blipFill>
          <a:blip r:embed="rId2">
            <a:extLst/>
          </a:blip>
          <a:stretch>
            <a:fillRect/>
          </a:stretch>
        </p:blipFill>
        <p:spPr>
          <a:xfrm>
            <a:off x="117075" y="4494746"/>
            <a:ext cx="1473590" cy="507901"/>
          </a:xfrm>
          <a:prstGeom prst="rect">
            <a:avLst/>
          </a:prstGeom>
          <a:ln w="12700">
            <a:miter lim="400000"/>
          </a:ln>
        </p:spPr>
      </p:pic>
      <p:sp>
        <p:nvSpPr>
          <p:cNvPr id="345" name="Google Shape;280;p21"/>
          <p:cNvSpPr/>
          <p:nvPr/>
        </p:nvSpPr>
        <p:spPr>
          <a:xfrm rot="8099963">
            <a:off x="8189879" y="4543237"/>
            <a:ext cx="1406491" cy="703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lose/>
              </a:path>
            </a:pathLst>
          </a:custGeom>
          <a:solidFill>
            <a:srgbClr val="82C7A5"/>
          </a:solidFill>
          <a:ln>
            <a:solidFill>
              <a:srgbClr val="D9D9D9"/>
            </a:solidFill>
          </a:ln>
        </p:spPr>
        <p:txBody>
          <a:bodyPr lIns="45719" rIns="45719" anchor="ctr"/>
          <a:lstStyle/>
          <a:p>
            <a:pPr>
              <a:defRPr>
                <a:solidFill>
                  <a:srgbClr val="000000"/>
                </a:solidFill>
              </a:defRPr>
            </a:pPr>
          </a:p>
        </p:txBody>
      </p:sp>
      <p:sp>
        <p:nvSpPr>
          <p:cNvPr id="346" name="Google Shape;281;p21"/>
          <p:cNvSpPr txBox="1"/>
          <p:nvPr/>
        </p:nvSpPr>
        <p:spPr>
          <a:xfrm>
            <a:off x="8718674" y="4550800"/>
            <a:ext cx="348901" cy="5003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100">
                <a:solidFill>
                  <a:srgbClr val="000000"/>
                </a:solidFill>
                <a:latin typeface="Lato"/>
                <a:ea typeface="Lato"/>
                <a:cs typeface="Lato"/>
                <a:sym typeface="Lato"/>
              </a:defRPr>
            </a:lvl1pPr>
          </a:lstStyle>
          <a:p>
            <a:pPr/>
            <a:r>
              <a:t>5</a:t>
            </a:r>
          </a:p>
        </p:txBody>
      </p:sp>
      <p:pic>
        <p:nvPicPr>
          <p:cNvPr id="347" name="Picture 1" descr="Picture 1"/>
          <p:cNvPicPr>
            <a:picLocks noChangeAspect="1"/>
          </p:cNvPicPr>
          <p:nvPr/>
        </p:nvPicPr>
        <p:blipFill>
          <a:blip r:embed="rId3">
            <a:extLst/>
          </a:blip>
          <a:stretch>
            <a:fillRect/>
          </a:stretch>
        </p:blipFill>
        <p:spPr>
          <a:xfrm>
            <a:off x="7327900" y="-86171"/>
            <a:ext cx="1816100" cy="1021557"/>
          </a:xfrm>
          <a:prstGeom prst="rect">
            <a:avLst/>
          </a:prstGeom>
          <a:ln w="12700">
            <a:miter lim="400000"/>
          </a:ln>
        </p:spPr>
      </p:pic>
      <p:sp>
        <p:nvSpPr>
          <p:cNvPr id="348" name="4. Comprehensive Services Tailored to Needs: Our platform offers a range of comprehensive services, including crop recommendations, pest management insights, resource optimization tools, and personalized advisory services. These services, designed with s"/>
          <p:cNvSpPr txBox="1"/>
          <p:nvPr/>
        </p:nvSpPr>
        <p:spPr>
          <a:xfrm>
            <a:off x="1162706" y="1071773"/>
            <a:ext cx="7882907" cy="3342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355600">
              <a:defRPr sz="1300">
                <a:solidFill>
                  <a:srgbClr val="FFFFFF"/>
                </a:solidFill>
                <a:latin typeface="Montserrat"/>
                <a:ea typeface="Montserrat"/>
                <a:cs typeface="Montserrat"/>
                <a:sym typeface="Montserrat"/>
              </a:defRPr>
            </a:pPr>
            <a:r>
              <a:t>4. </a:t>
            </a:r>
            <a:r>
              <a:rPr u="sng"/>
              <a:t>Comprehensive Services Tailored to Needs</a:t>
            </a:r>
            <a:r>
              <a:t>: Our platform offers a range of comprehensive services, including crop recommendations, pest management insights, resource optimization tools, and personalized advisory services. These services, designed with scalability and flexibility in mind, cater to the evolving needs of farmers across different regions, empowering them to make informed decisions and maximize productivity.</a:t>
            </a:r>
          </a:p>
          <a:p>
            <a:pPr defTabSz="355600">
              <a:defRPr sz="1300">
                <a:solidFill>
                  <a:srgbClr val="FFFFFF"/>
                </a:solidFill>
                <a:latin typeface="Montserrat"/>
                <a:ea typeface="Montserrat"/>
                <a:cs typeface="Montserrat"/>
                <a:sym typeface="Montserrat"/>
              </a:defRPr>
            </a:pPr>
          </a:p>
          <a:p>
            <a:pPr defTabSz="355600">
              <a:defRPr sz="1300">
                <a:solidFill>
                  <a:srgbClr val="FFFFFF"/>
                </a:solidFill>
                <a:latin typeface="Montserrat"/>
                <a:ea typeface="Montserrat"/>
                <a:cs typeface="Montserrat"/>
                <a:sym typeface="Montserrat"/>
              </a:defRPr>
            </a:pPr>
            <a:r>
              <a:t>5. </a:t>
            </a:r>
            <a:r>
              <a:rPr u="sng"/>
              <a:t>Customized Solutions for Maximum Impact</a:t>
            </a:r>
            <a:r>
              <a:t>: We prioritize delivering customized solutions tailored to the unique requirements of farmers in various agricultural landscapes. Our platform addresses specific challenges such as soil types, climate variations, and market dynamics, providing impactful solutions that drive positive outcomes for farmers, regardless of their location or scale of operation.</a:t>
            </a:r>
          </a:p>
          <a:p>
            <a:pPr defTabSz="355600">
              <a:defRPr sz="1300">
                <a:solidFill>
                  <a:srgbClr val="FFFFFF"/>
                </a:solidFill>
                <a:latin typeface="Montserrat"/>
                <a:ea typeface="Montserrat"/>
                <a:cs typeface="Montserrat"/>
                <a:sym typeface="Montserrat"/>
              </a:defRPr>
            </a:pPr>
          </a:p>
          <a:p>
            <a:pPr defTabSz="355600">
              <a:defRPr sz="1300">
                <a:solidFill>
                  <a:srgbClr val="FFFFFF"/>
                </a:solidFill>
                <a:latin typeface="Montserrat"/>
                <a:ea typeface="Montserrat"/>
                <a:cs typeface="Montserrat"/>
                <a:sym typeface="Montserrat"/>
              </a:defRPr>
            </a:pPr>
            <a:r>
              <a:t>6. </a:t>
            </a:r>
            <a:r>
              <a:rPr u="sng"/>
              <a:t>Service-Based Ads for Revenue Generation</a:t>
            </a:r>
            <a:r>
              <a:t>: In addition to our core offerings, we have integrated a service-based advertising model that allows agri-tech companies and service providers to showcase their products and solutions directly to our user base. This targeted advertising approach not only generates additional revenue streams for our platform but also provides valuable opportunities for our users to discover and access relevant services that enhance their farming practices.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Google Shape;286;p22"/>
          <p:cNvSpPr txBox="1"/>
          <p:nvPr>
            <p:ph type="body" sz="quarter" idx="4294967295"/>
          </p:nvPr>
        </p:nvSpPr>
        <p:spPr>
          <a:xfrm>
            <a:off x="1325699" y="1908724"/>
            <a:ext cx="3246301" cy="2205902"/>
          </a:xfrm>
          <a:prstGeom prst="rect">
            <a:avLst/>
          </a:prstGeom>
        </p:spPr>
        <p:txBody>
          <a:bodyPr>
            <a:normAutofit fontScale="100000" lnSpcReduction="0"/>
          </a:bodyPr>
          <a:lstStyle/>
          <a:p>
            <a:pPr marL="416052" indent="-346710" defTabSz="832104">
              <a:spcBef>
                <a:spcPts val="1400"/>
              </a:spcBef>
              <a:buSzPts val="2100"/>
              <a:buChar char="➔"/>
              <a:defRPr sz="2184"/>
            </a:pPr>
            <a:r>
              <a:t>HTML</a:t>
            </a:r>
          </a:p>
          <a:p>
            <a:pPr marL="416052" indent="-346710" defTabSz="832104">
              <a:spcBef>
                <a:spcPts val="1400"/>
              </a:spcBef>
              <a:buSzPts val="2100"/>
              <a:buChar char="➔"/>
              <a:defRPr sz="2184"/>
            </a:pPr>
            <a:r>
              <a:t>CSS </a:t>
            </a:r>
          </a:p>
          <a:p>
            <a:pPr marL="416052" indent="-346710" defTabSz="832104">
              <a:spcBef>
                <a:spcPts val="1400"/>
              </a:spcBef>
              <a:buSzPts val="2100"/>
              <a:buChar char="➔"/>
              <a:defRPr sz="2184"/>
            </a:pPr>
            <a:r>
              <a:t>JAVASCRIPT</a:t>
            </a:r>
          </a:p>
          <a:p>
            <a:pPr marL="416052" indent="-346710" defTabSz="832104">
              <a:spcBef>
                <a:spcPts val="1400"/>
              </a:spcBef>
              <a:buSzPts val="2100"/>
              <a:buChar char="➔"/>
              <a:defRPr sz="2184"/>
            </a:pPr>
            <a:r>
              <a:t>PYTHON </a:t>
            </a:r>
          </a:p>
        </p:txBody>
      </p:sp>
      <p:sp>
        <p:nvSpPr>
          <p:cNvPr id="351" name="Google Shape;287;p22"/>
          <p:cNvSpPr txBox="1"/>
          <p:nvPr>
            <p:ph type="title"/>
          </p:nvPr>
        </p:nvSpPr>
        <p:spPr>
          <a:xfrm>
            <a:off x="1297500" y="829575"/>
            <a:ext cx="7038900" cy="914101"/>
          </a:xfrm>
          <a:prstGeom prst="rect">
            <a:avLst/>
          </a:prstGeom>
        </p:spPr>
        <p:txBody>
          <a:bodyPr/>
          <a:lstStyle/>
          <a:p>
            <a:pPr/>
            <a:r>
              <a:t>TECHNOLOGIES TO BE USED</a:t>
            </a:r>
          </a:p>
        </p:txBody>
      </p:sp>
      <p:sp>
        <p:nvSpPr>
          <p:cNvPr id="352" name="Google Shape;288;p22"/>
          <p:cNvSpPr/>
          <p:nvPr/>
        </p:nvSpPr>
        <p:spPr>
          <a:xfrm rot="8099963">
            <a:off x="8189879" y="4543237"/>
            <a:ext cx="1406491" cy="703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lose/>
              </a:path>
            </a:pathLst>
          </a:custGeom>
          <a:solidFill>
            <a:srgbClr val="82C7A5"/>
          </a:solidFill>
          <a:ln>
            <a:solidFill>
              <a:srgbClr val="D9D9D9"/>
            </a:solidFill>
          </a:ln>
        </p:spPr>
        <p:txBody>
          <a:bodyPr lIns="45719" rIns="45719" anchor="ctr"/>
          <a:lstStyle/>
          <a:p>
            <a:pPr>
              <a:defRPr>
                <a:solidFill>
                  <a:srgbClr val="000000"/>
                </a:solidFill>
              </a:defRPr>
            </a:pPr>
          </a:p>
        </p:txBody>
      </p:sp>
      <p:sp>
        <p:nvSpPr>
          <p:cNvPr id="353" name="Google Shape;289;p22"/>
          <p:cNvSpPr txBox="1"/>
          <p:nvPr/>
        </p:nvSpPr>
        <p:spPr>
          <a:xfrm>
            <a:off x="8718674" y="4550800"/>
            <a:ext cx="348901" cy="5003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100">
                <a:solidFill>
                  <a:srgbClr val="000000"/>
                </a:solidFill>
                <a:latin typeface="Lato"/>
                <a:ea typeface="Lato"/>
                <a:cs typeface="Lato"/>
                <a:sym typeface="Lato"/>
              </a:defRPr>
            </a:lvl1pPr>
          </a:lstStyle>
          <a:p>
            <a:pPr/>
            <a:r>
              <a:t>6</a:t>
            </a:r>
          </a:p>
        </p:txBody>
      </p:sp>
      <p:pic>
        <p:nvPicPr>
          <p:cNvPr id="354" name="Google Shape;291;p22" descr="Google Shape;291;p22"/>
          <p:cNvPicPr>
            <a:picLocks noChangeAspect="1"/>
          </p:cNvPicPr>
          <p:nvPr/>
        </p:nvPicPr>
        <p:blipFill>
          <a:blip r:embed="rId2">
            <a:extLst/>
          </a:blip>
          <a:stretch>
            <a:fillRect/>
          </a:stretch>
        </p:blipFill>
        <p:spPr>
          <a:xfrm>
            <a:off x="117075" y="4494746"/>
            <a:ext cx="1473590" cy="507901"/>
          </a:xfrm>
          <a:prstGeom prst="rect">
            <a:avLst/>
          </a:prstGeom>
          <a:ln w="12700">
            <a:miter lim="400000"/>
          </a:ln>
        </p:spPr>
      </p:pic>
      <p:pic>
        <p:nvPicPr>
          <p:cNvPr id="355" name="Picture 1" descr="Picture 1"/>
          <p:cNvPicPr>
            <a:picLocks noChangeAspect="1"/>
          </p:cNvPicPr>
          <p:nvPr/>
        </p:nvPicPr>
        <p:blipFill>
          <a:blip r:embed="rId3">
            <a:extLst/>
          </a:blip>
          <a:stretch>
            <a:fillRect/>
          </a:stretch>
        </p:blipFill>
        <p:spPr>
          <a:xfrm>
            <a:off x="7327900" y="-86171"/>
            <a:ext cx="1816100" cy="1021557"/>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1B212C"/>
      </a:lt1>
      <a:dk2>
        <a:srgbClr val="A7A7A7"/>
      </a:dk2>
      <a:lt2>
        <a:srgbClr val="535353"/>
      </a:lt2>
      <a:accent1>
        <a:srgbClr val="0145AC"/>
      </a:accent1>
      <a:accent2>
        <a:srgbClr val="EECE1A"/>
      </a:accent2>
      <a:accent3>
        <a:srgbClr val="4E5567"/>
      </a:accent3>
      <a:accent4>
        <a:srgbClr val="F4D6AD"/>
      </a:accent4>
      <a:accent5>
        <a:srgbClr val="7890CD"/>
      </a:accent5>
      <a:accent6>
        <a:srgbClr val="F15E22"/>
      </a:accent6>
      <a:hlink>
        <a:srgbClr val="0000FF"/>
      </a:hlink>
      <a:folHlink>
        <a:srgbClr val="FF00FF"/>
      </a:folHlink>
    </a:clrScheme>
    <a:fontScheme name="Focus">
      <a:majorFont>
        <a:latin typeface="Arial"/>
        <a:ea typeface="Arial"/>
        <a:cs typeface="Arial"/>
      </a:majorFont>
      <a:minorFont>
        <a:latin typeface="Helvetica"/>
        <a:ea typeface="Helvetica"/>
        <a:cs typeface="Helvetica"/>
      </a:minorFont>
    </a:fontScheme>
    <a:fmtScheme name="Focu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Focus">
  <a:themeElements>
    <a:clrScheme name="Focus">
      <a:dk1>
        <a:srgbClr val="000000"/>
      </a:dk1>
      <a:lt1>
        <a:srgbClr val="FFFFFF"/>
      </a:lt1>
      <a:dk2>
        <a:srgbClr val="A7A7A7"/>
      </a:dk2>
      <a:lt2>
        <a:srgbClr val="535353"/>
      </a:lt2>
      <a:accent1>
        <a:srgbClr val="0145AC"/>
      </a:accent1>
      <a:accent2>
        <a:srgbClr val="EECE1A"/>
      </a:accent2>
      <a:accent3>
        <a:srgbClr val="4E5567"/>
      </a:accent3>
      <a:accent4>
        <a:srgbClr val="F4D6AD"/>
      </a:accent4>
      <a:accent5>
        <a:srgbClr val="7890CD"/>
      </a:accent5>
      <a:accent6>
        <a:srgbClr val="F15E22"/>
      </a:accent6>
      <a:hlink>
        <a:srgbClr val="0000FF"/>
      </a:hlink>
      <a:folHlink>
        <a:srgbClr val="FF00FF"/>
      </a:folHlink>
    </a:clrScheme>
    <a:fontScheme name="Focus">
      <a:majorFont>
        <a:latin typeface="Arial"/>
        <a:ea typeface="Arial"/>
        <a:cs typeface="Arial"/>
      </a:majorFont>
      <a:minorFont>
        <a:latin typeface="Helvetica"/>
        <a:ea typeface="Helvetica"/>
        <a:cs typeface="Helvetica"/>
      </a:minorFont>
    </a:fontScheme>
    <a:fmtScheme name="Focu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1B212C"/>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